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39"/>
  </p:notesMasterIdLst>
  <p:sldIdLst>
    <p:sldId id="256" r:id="rId3"/>
    <p:sldId id="258" r:id="rId4"/>
    <p:sldId id="259" r:id="rId5"/>
    <p:sldId id="261" r:id="rId6"/>
    <p:sldId id="311" r:id="rId7"/>
    <p:sldId id="310" r:id="rId8"/>
    <p:sldId id="312" r:id="rId9"/>
    <p:sldId id="262" r:id="rId10"/>
    <p:sldId id="320" r:id="rId11"/>
    <p:sldId id="267" r:id="rId12"/>
    <p:sldId id="313" r:id="rId13"/>
    <p:sldId id="314" r:id="rId14"/>
    <p:sldId id="315" r:id="rId15"/>
    <p:sldId id="321" r:id="rId16"/>
    <p:sldId id="317" r:id="rId17"/>
    <p:sldId id="270" r:id="rId18"/>
    <p:sldId id="279" r:id="rId19"/>
    <p:sldId id="263" r:id="rId20"/>
    <p:sldId id="264" r:id="rId21"/>
    <p:sldId id="325" r:id="rId22"/>
    <p:sldId id="324" r:id="rId23"/>
    <p:sldId id="326" r:id="rId24"/>
    <p:sldId id="265" r:id="rId25"/>
    <p:sldId id="278" r:id="rId26"/>
    <p:sldId id="322" r:id="rId27"/>
    <p:sldId id="284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260" r:id="rId36"/>
    <p:sldId id="288" r:id="rId37"/>
    <p:sldId id="292" r:id="rId38"/>
  </p:sldIdLst>
  <p:sldSz cx="9144000" cy="5143500" type="screen16x9"/>
  <p:notesSz cx="6858000" cy="9144000"/>
  <p:embeddedFontLst>
    <p:embeddedFont>
      <p:font typeface="Righteous" panose="020B0604020202020204" charset="0"/>
      <p:regular r:id="rId40"/>
    </p:embeddedFont>
    <p:embeddedFont>
      <p:font typeface="나눔스퀘어 네오 Regular" panose="00000500000000000000" pitchFamily="2" charset="-127"/>
      <p:regular r:id="rId41"/>
    </p:embeddedFont>
    <p:embeddedFont>
      <p:font typeface="나눔스퀘어 네오 ExtraBold" panose="00000900000000000000" pitchFamily="2" charset="-127"/>
      <p:bold r:id="rId42"/>
    </p:embeddedFont>
    <p:embeddedFont>
      <p:font typeface="나눔스퀘어 네오 Bold" panose="00000800000000000000" pitchFamily="2" charset="-127"/>
      <p:bold r:id="rId43"/>
    </p:embeddedFont>
    <p:embeddedFont>
      <p:font typeface="평창 평화체 Bold" panose="020B0803000000000000" pitchFamily="50" charset="-127"/>
      <p:bold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나눔스퀘어 네오 Heavy" panose="00000A00000000000000" pitchFamily="2" charset="-127"/>
      <p:bold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  <p:embeddedFont>
      <p:font typeface="Passero One" panose="020B0600000101010101" charset="-127"/>
      <p:regular r:id="rId53"/>
    </p:embeddedFont>
    <p:embeddedFont>
      <p:font typeface="Work Sans Medium" panose="020B0604020202020204" charset="0"/>
      <p:regular r:id="rId54"/>
      <p:bold r:id="rId55"/>
      <p:italic r:id="rId56"/>
      <p:boldItalic r:id="rId57"/>
    </p:embeddedFont>
    <p:embeddedFont>
      <p:font typeface="Varela Round" panose="020B0604020202020204" charset="-79"/>
      <p:regular r:id="rId58"/>
    </p:embeddedFont>
    <p:embeddedFont>
      <p:font typeface="Work Sans Light" panose="020B0604020202020204" charset="0"/>
      <p:regular r:id="rId59"/>
      <p:bold r:id="rId60"/>
      <p:italic r:id="rId61"/>
      <p:boldItalic r:id="rId62"/>
    </p:embeddedFont>
    <p:embeddedFont>
      <p:font typeface="Fira Sans Extra Condensed Medium" panose="020B0604020202020204" charset="0"/>
      <p:regular r:id="rId63"/>
      <p:bold r:id="rId64"/>
      <p:italic r:id="rId65"/>
      <p:boldItalic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557"/>
    <a:srgbClr val="F83464"/>
    <a:srgbClr val="455CDC"/>
    <a:srgbClr val="9546EF"/>
    <a:srgbClr val="191919"/>
    <a:srgbClr val="1E1E1E"/>
    <a:srgbClr val="5CFDFD"/>
    <a:srgbClr val="FDE14B"/>
    <a:srgbClr val="494A51"/>
    <a:srgbClr val="0C1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0D986C-8A3A-4685-8468-BC344F57BAC7}">
  <a:tblStyle styleId="{CB0D986C-8A3A-4685-8468-BC344F57BA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F0A09B-D56B-47F8-B653-1E33AC361B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5865" autoAdjust="0"/>
  </p:normalViewPr>
  <p:slideViewPr>
    <p:cSldViewPr snapToGrid="0">
      <p:cViewPr varScale="1">
        <p:scale>
          <a:sx n="157" d="100"/>
          <a:sy n="157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3961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620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012df1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012df1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909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382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087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95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5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916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76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3012df1a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3012df1a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1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95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012df1a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012df1a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38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661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87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284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024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954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3012df1a5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3012df1a5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011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3012df1a5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3012df1a5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086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3012df1a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63012df1a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576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012df1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012df1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295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3012df1a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3012df1a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40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012df1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012df1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99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014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012df1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012df1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52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012df1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012df1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529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012df1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012df1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803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012df1a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012df1a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822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012df1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012df1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725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3012df1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3012df1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604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SLIDES_API37278622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SLIDES_API37278622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988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80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63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602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91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201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012df1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012df1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3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4849300" y="1597798"/>
            <a:ext cx="3303900" cy="19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 flipH="1">
            <a:off x="2486100" y="1525800"/>
            <a:ext cx="4171800" cy="177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 hasCustomPrompt="1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">
  <p:cSld name="CUSTOM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 flipH="1">
            <a:off x="6444175" y="2909665"/>
            <a:ext cx="2121600" cy="11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Headline 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 hasCustomPrompt="1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132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image">
  <p:cSld name="Big title and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ctrTitle"/>
          </p:nvPr>
        </p:nvSpPr>
        <p:spPr>
          <a:xfrm flipH="1">
            <a:off x="569375" y="968925"/>
            <a:ext cx="3953700" cy="122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83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 flipH="1">
            <a:off x="3989675" y="3032150"/>
            <a:ext cx="3069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 flipH="1">
            <a:off x="3989675" y="1700925"/>
            <a:ext cx="3382800" cy="13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2739150" y="1457550"/>
            <a:ext cx="4592100" cy="23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ctrTitle" idx="2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 flipH="1">
            <a:off x="2942904" y="112142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2415800" y="1694796"/>
            <a:ext cx="2614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ctrTitle" idx="2"/>
          </p:nvPr>
        </p:nvSpPr>
        <p:spPr>
          <a:xfrm flipH="1">
            <a:off x="5932129" y="219928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3"/>
          </p:nvPr>
        </p:nvSpPr>
        <p:spPr>
          <a:xfrm flipH="1">
            <a:off x="5405025" y="2789843"/>
            <a:ext cx="2614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ctrTitle" idx="4"/>
          </p:nvPr>
        </p:nvSpPr>
        <p:spPr>
          <a:xfrm flipH="1">
            <a:off x="2942904" y="340700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5"/>
          </p:nvPr>
        </p:nvSpPr>
        <p:spPr>
          <a:xfrm flipH="1">
            <a:off x="2415800" y="4134139"/>
            <a:ext cx="26148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71" r:id="rId15"/>
    <p:sldLayoutId id="2147483674" r:id="rId16"/>
    <p:sldLayoutId id="2147483675" r:id="rId17"/>
    <p:sldLayoutId id="2147483679" r:id="rId18"/>
    <p:sldLayoutId id="2147483680" r:id="rId1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42.png"/><Relationship Id="rId4" Type="http://schemas.openxmlformats.org/officeDocument/2006/relationships/hyperlink" Target="http://i8b303.p.ssafy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7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microsoft.com/office/2007/relationships/hdphoto" Target="../media/hdphoto1.wdp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omepage-m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760" y="27261"/>
            <a:ext cx="9144000" cy="5143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28" y="1465719"/>
            <a:ext cx="3551824" cy="10531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38" y="2721777"/>
            <a:ext cx="2628402" cy="65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50" y="158921"/>
            <a:ext cx="6142574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>
            <a:spLocks noGrp="1"/>
          </p:cNvSpPr>
          <p:nvPr>
            <p:ph type="ctrTitle"/>
          </p:nvPr>
        </p:nvSpPr>
        <p:spPr>
          <a:xfrm flipH="1">
            <a:off x="2712223" y="2007018"/>
            <a:ext cx="3826721" cy="1064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latin typeface="평창 평화체 Bold" panose="020B0803000000000000" pitchFamily="50" charset="-127"/>
                <a:ea typeface="평창 평화체 Bold" panose="020B0803000000000000" pitchFamily="50" charset="-127"/>
              </a:rPr>
              <a:t>AlCOL!!!</a:t>
            </a:r>
            <a:endParaRPr sz="6000" dirty="0">
              <a:latin typeface="평창 평화체 Bold" panose="020B0803000000000000" pitchFamily="50" charset="-127"/>
              <a:ea typeface="평창 평화체 Bold" panose="020B0803000000000000" pitchFamily="50" charset="-127"/>
            </a:endParaRPr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900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7776" y="44552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05642">
            <a:off x="-212687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923475" y="719695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298419">
            <a:off x="7930275" y="4493619"/>
            <a:ext cx="855107" cy="8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9;p38"/>
          <p:cNvSpPr txBox="1">
            <a:spLocks/>
          </p:cNvSpPr>
          <p:nvPr/>
        </p:nvSpPr>
        <p:spPr>
          <a:xfrm rot="-5400000">
            <a:off x="3917331" y="845401"/>
            <a:ext cx="314357" cy="232323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ko-KR" altLang="en-US" sz="1100" b="1" dirty="0" smtClean="0">
                <a:solidFill>
                  <a:srgbClr val="45FFF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그래서 만들었어요</a:t>
            </a:r>
            <a:r>
              <a:rPr lang="en-US" altLang="ko-KR" sz="1100" b="1" dirty="0" smtClean="0">
                <a:solidFill>
                  <a:srgbClr val="45FFF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94756" y="3455816"/>
            <a:ext cx="946119" cy="365760"/>
            <a:chOff x="3712838" y="3695929"/>
            <a:chExt cx="946119" cy="365760"/>
          </a:xfrm>
        </p:grpSpPr>
        <p:sp>
          <p:nvSpPr>
            <p:cNvPr id="39" name="직사각형 38"/>
            <p:cNvSpPr/>
            <p:nvPr/>
          </p:nvSpPr>
          <p:spPr>
            <a:xfrm>
              <a:off x="3861435" y="3797929"/>
              <a:ext cx="285750" cy="187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215509" y="3797929"/>
              <a:ext cx="303151" cy="187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Google Shape;228;p38"/>
            <p:cNvSpPr txBox="1">
              <a:spLocks/>
            </p:cNvSpPr>
            <p:nvPr/>
          </p:nvSpPr>
          <p:spPr>
            <a:xfrm>
              <a:off x="3712838" y="3695929"/>
              <a:ext cx="946119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unito Light"/>
                <a:buChar char="●"/>
                <a:defRPr sz="14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238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5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238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500"/>
                <a:buFont typeface="Nunito Light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Nunito Light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200" dirty="0" smtClean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경쟁  전투</a:t>
              </a:r>
              <a:endPara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10" name="그룹 1001"/>
          <p:cNvGrpSpPr/>
          <p:nvPr/>
        </p:nvGrpSpPr>
        <p:grpSpPr>
          <a:xfrm>
            <a:off x="1400174" y="1968592"/>
            <a:ext cx="1148126" cy="1148126"/>
            <a:chOff x="3507009" y="4361283"/>
            <a:chExt cx="2103184" cy="2103184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7009" y="4361283"/>
              <a:ext cx="2103184" cy="2103184"/>
            </a:xfrm>
            <a:prstGeom prst="rect">
              <a:avLst/>
            </a:prstGeom>
          </p:spPr>
        </p:pic>
      </p:grpSp>
      <p:grpSp>
        <p:nvGrpSpPr>
          <p:cNvPr id="12" name="그룹 1002"/>
          <p:cNvGrpSpPr/>
          <p:nvPr/>
        </p:nvGrpSpPr>
        <p:grpSpPr>
          <a:xfrm>
            <a:off x="3337480" y="1912319"/>
            <a:ext cx="1260672" cy="1260672"/>
            <a:chOff x="7055844" y="4258200"/>
            <a:chExt cx="2309350" cy="2309350"/>
          </a:xfrm>
        </p:grpSpPr>
        <p:pic>
          <p:nvPicPr>
            <p:cNvPr id="13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5844" y="4258200"/>
              <a:ext cx="2309350" cy="2309350"/>
            </a:xfrm>
            <a:prstGeom prst="rect">
              <a:avLst/>
            </a:prstGeom>
          </p:spPr>
        </p:pic>
      </p:grpSp>
      <p:grpSp>
        <p:nvGrpSpPr>
          <p:cNvPr id="14" name="그룹 1004"/>
          <p:cNvGrpSpPr/>
          <p:nvPr/>
        </p:nvGrpSpPr>
        <p:grpSpPr>
          <a:xfrm>
            <a:off x="2732654" y="2415981"/>
            <a:ext cx="390984" cy="394479"/>
            <a:chOff x="5947900" y="5180828"/>
            <a:chExt cx="716220" cy="722623"/>
          </a:xfrm>
        </p:grpSpPr>
        <p:pic>
          <p:nvPicPr>
            <p:cNvPr id="15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7900" y="5180828"/>
              <a:ext cx="716220" cy="722623"/>
            </a:xfrm>
            <a:prstGeom prst="rect">
              <a:avLst/>
            </a:prstGeom>
          </p:spPr>
        </p:pic>
      </p:grpSp>
      <p:grpSp>
        <p:nvGrpSpPr>
          <p:cNvPr id="16" name="그룹 1005"/>
          <p:cNvGrpSpPr/>
          <p:nvPr/>
        </p:nvGrpSpPr>
        <p:grpSpPr>
          <a:xfrm>
            <a:off x="4881489" y="2542655"/>
            <a:ext cx="390649" cy="267806"/>
            <a:chOff x="9884222" y="5412875"/>
            <a:chExt cx="715606" cy="490577"/>
          </a:xfrm>
        </p:grpSpPr>
        <p:pic>
          <p:nvPicPr>
            <p:cNvPr id="17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4222" y="5412875"/>
              <a:ext cx="715606" cy="490577"/>
            </a:xfrm>
            <a:prstGeom prst="rect">
              <a:avLst/>
            </a:prstGeom>
          </p:spPr>
        </p:pic>
      </p:grpSp>
      <p:pic>
        <p:nvPicPr>
          <p:cNvPr id="18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7771" y="1984819"/>
            <a:ext cx="2286053" cy="1245477"/>
          </a:xfrm>
          <a:prstGeom prst="rect">
            <a:avLst/>
          </a:prstGeom>
        </p:spPr>
      </p:pic>
      <p:pic>
        <p:nvPicPr>
          <p:cNvPr id="19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5912" y="3180618"/>
            <a:ext cx="936167" cy="351410"/>
          </a:xfrm>
          <a:prstGeom prst="rect">
            <a:avLst/>
          </a:prstGeom>
        </p:spPr>
      </p:pic>
      <p:pic>
        <p:nvPicPr>
          <p:cNvPr id="20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39156" y="3180618"/>
            <a:ext cx="1038214" cy="30461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501177" y="3455816"/>
            <a:ext cx="946119" cy="365760"/>
            <a:chOff x="1571920" y="3713253"/>
            <a:chExt cx="946119" cy="365760"/>
          </a:xfrm>
        </p:grpSpPr>
        <p:sp>
          <p:nvSpPr>
            <p:cNvPr id="33" name="직사각형 32"/>
            <p:cNvSpPr/>
            <p:nvPr/>
          </p:nvSpPr>
          <p:spPr>
            <a:xfrm>
              <a:off x="1726568" y="3822701"/>
              <a:ext cx="635737" cy="187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Google Shape;228;p38"/>
            <p:cNvSpPr txBox="1">
              <a:spLocks/>
            </p:cNvSpPr>
            <p:nvPr/>
          </p:nvSpPr>
          <p:spPr>
            <a:xfrm>
              <a:off x="1571920" y="3713253"/>
              <a:ext cx="946119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unito Light"/>
                <a:buChar char="●"/>
                <a:defRPr sz="14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238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5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238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500"/>
                <a:buFont typeface="Nunito Light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Nunito Light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200" dirty="0" smtClean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문제 풀이</a:t>
              </a:r>
              <a:endParaRPr lang="ko-KR" altLang="en-US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35" name="Google Shape;229;p38"/>
          <p:cNvSpPr txBox="1">
            <a:spLocks/>
          </p:cNvSpPr>
          <p:nvPr/>
        </p:nvSpPr>
        <p:spPr>
          <a:xfrm rot="-5400000">
            <a:off x="4363197" y="-3394142"/>
            <a:ext cx="411225" cy="914400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28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왜 알콜인가</a:t>
            </a:r>
            <a:r>
              <a:rPr lang="en-US" altLang="ko-KR" sz="28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?</a:t>
            </a: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3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9;p38"/>
          <p:cNvSpPr txBox="1">
            <a:spLocks/>
          </p:cNvSpPr>
          <p:nvPr/>
        </p:nvSpPr>
        <p:spPr>
          <a:xfrm rot="-5400000">
            <a:off x="4366388" y="-3599510"/>
            <a:ext cx="411225" cy="914400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2800" dirty="0" err="1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차별점</a:t>
            </a:r>
            <a:endParaRPr lang="ko-KR" altLang="en-US" sz="28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70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0351" y="3290371"/>
            <a:ext cx="1486751" cy="363462"/>
          </a:xfrm>
          <a:prstGeom prst="rect">
            <a:avLst/>
          </a:prstGeom>
        </p:spPr>
      </p:pic>
      <p:grpSp>
        <p:nvGrpSpPr>
          <p:cNvPr id="71" name="그룹 1001"/>
          <p:cNvGrpSpPr/>
          <p:nvPr/>
        </p:nvGrpSpPr>
        <p:grpSpPr>
          <a:xfrm>
            <a:off x="2726301" y="1718221"/>
            <a:ext cx="1416269" cy="1416269"/>
            <a:chOff x="5145306" y="3658235"/>
            <a:chExt cx="3085714" cy="3085714"/>
          </a:xfrm>
        </p:grpSpPr>
        <p:pic>
          <p:nvPicPr>
            <p:cNvPr id="72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5306" y="3658235"/>
              <a:ext cx="3085714" cy="3085714"/>
            </a:xfrm>
            <a:prstGeom prst="rect">
              <a:avLst/>
            </a:prstGeom>
          </p:spPr>
        </p:pic>
      </p:grpSp>
      <p:grpSp>
        <p:nvGrpSpPr>
          <p:cNvPr id="73" name="그룹 1002"/>
          <p:cNvGrpSpPr/>
          <p:nvPr/>
        </p:nvGrpSpPr>
        <p:grpSpPr>
          <a:xfrm>
            <a:off x="4894160" y="1731585"/>
            <a:ext cx="1416269" cy="1416269"/>
            <a:chOff x="9868556" y="3687352"/>
            <a:chExt cx="3085714" cy="3085714"/>
          </a:xfrm>
        </p:grpSpPr>
        <p:pic>
          <p:nvPicPr>
            <p:cNvPr id="74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8556" y="3687352"/>
              <a:ext cx="3085714" cy="3085714"/>
            </a:xfrm>
            <a:prstGeom prst="rect">
              <a:avLst/>
            </a:prstGeom>
          </p:spPr>
        </p:pic>
      </p:grpSp>
      <p:pic>
        <p:nvPicPr>
          <p:cNvPr id="75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3179" y="3290371"/>
            <a:ext cx="1124707" cy="363462"/>
          </a:xfrm>
          <a:prstGeom prst="rect">
            <a:avLst/>
          </a:prstGeom>
        </p:spPr>
      </p:pic>
      <p:grpSp>
        <p:nvGrpSpPr>
          <p:cNvPr id="76" name="그룹 1003"/>
          <p:cNvGrpSpPr/>
          <p:nvPr/>
        </p:nvGrpSpPr>
        <p:grpSpPr>
          <a:xfrm>
            <a:off x="6388069" y="1407923"/>
            <a:ext cx="763405" cy="300279"/>
            <a:chOff x="13123428" y="2982170"/>
            <a:chExt cx="1663278" cy="654236"/>
          </a:xfrm>
        </p:grpSpPr>
        <p:pic>
          <p:nvPicPr>
            <p:cNvPr id="77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640000">
              <a:off x="13123428" y="2982170"/>
              <a:ext cx="1663278" cy="654236"/>
            </a:xfrm>
            <a:prstGeom prst="rect">
              <a:avLst/>
            </a:prstGeom>
          </p:spPr>
        </p:pic>
      </p:grpSp>
      <p:grpSp>
        <p:nvGrpSpPr>
          <p:cNvPr id="78" name="그룹 1004"/>
          <p:cNvGrpSpPr/>
          <p:nvPr/>
        </p:nvGrpSpPr>
        <p:grpSpPr>
          <a:xfrm>
            <a:off x="1992523" y="3963027"/>
            <a:ext cx="773304" cy="304173"/>
            <a:chOff x="3546577" y="8549138"/>
            <a:chExt cx="1684847" cy="662720"/>
          </a:xfrm>
        </p:grpSpPr>
        <p:pic>
          <p:nvPicPr>
            <p:cNvPr id="79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840000">
              <a:off x="3546577" y="8549138"/>
              <a:ext cx="1684847" cy="662720"/>
            </a:xfrm>
            <a:prstGeom prst="rect">
              <a:avLst/>
            </a:prstGeom>
          </p:spPr>
        </p:pic>
      </p:grpSp>
      <p:grpSp>
        <p:nvGrpSpPr>
          <p:cNvPr id="80" name="그룹 1005"/>
          <p:cNvGrpSpPr/>
          <p:nvPr/>
        </p:nvGrpSpPr>
        <p:grpSpPr>
          <a:xfrm>
            <a:off x="6646721" y="3972101"/>
            <a:ext cx="246101" cy="286026"/>
            <a:chOff x="13686969" y="8568906"/>
            <a:chExt cx="536195" cy="623184"/>
          </a:xfrm>
        </p:grpSpPr>
        <p:pic>
          <p:nvPicPr>
            <p:cNvPr id="81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660000">
              <a:off x="13686969" y="8568906"/>
              <a:ext cx="536195" cy="623184"/>
            </a:xfrm>
            <a:prstGeom prst="rect">
              <a:avLst/>
            </a:prstGeom>
          </p:spPr>
        </p:pic>
      </p:grpSp>
      <p:grpSp>
        <p:nvGrpSpPr>
          <p:cNvPr id="82" name="그룹 1006"/>
          <p:cNvGrpSpPr/>
          <p:nvPr/>
        </p:nvGrpSpPr>
        <p:grpSpPr>
          <a:xfrm>
            <a:off x="2032527" y="1109935"/>
            <a:ext cx="318729" cy="301237"/>
            <a:chOff x="3633736" y="2332925"/>
            <a:chExt cx="694434" cy="656324"/>
          </a:xfrm>
        </p:grpSpPr>
        <p:pic>
          <p:nvPicPr>
            <p:cNvPr id="83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80000">
              <a:off x="3633736" y="2332925"/>
              <a:ext cx="694434" cy="656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18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53624" y="1440181"/>
            <a:ext cx="7236752" cy="3101038"/>
            <a:chOff x="617220" y="1196615"/>
            <a:chExt cx="7716239" cy="3306504"/>
          </a:xfrm>
        </p:grpSpPr>
        <p:pic>
          <p:nvPicPr>
            <p:cNvPr id="48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" y="4334302"/>
              <a:ext cx="6061509" cy="168817"/>
            </a:xfrm>
            <a:prstGeom prst="rect">
              <a:avLst/>
            </a:prstGeom>
          </p:spPr>
        </p:pic>
        <p:grpSp>
          <p:nvGrpSpPr>
            <p:cNvPr id="49" name="그룹 1003"/>
            <p:cNvGrpSpPr/>
            <p:nvPr/>
          </p:nvGrpSpPr>
          <p:grpSpPr>
            <a:xfrm>
              <a:off x="3413862" y="1463229"/>
              <a:ext cx="2043731" cy="2043731"/>
              <a:chOff x="7019004" y="3430916"/>
              <a:chExt cx="4027763" cy="4027763"/>
            </a:xfrm>
          </p:grpSpPr>
          <p:grpSp>
            <p:nvGrpSpPr>
              <p:cNvPr id="74" name="그룹 1004"/>
              <p:cNvGrpSpPr/>
              <p:nvPr/>
            </p:nvGrpSpPr>
            <p:grpSpPr>
              <a:xfrm>
                <a:off x="7019004" y="3430916"/>
                <a:ext cx="4027763" cy="4027763"/>
                <a:chOff x="7019004" y="3430916"/>
                <a:chExt cx="4027763" cy="4027763"/>
              </a:xfrm>
            </p:grpSpPr>
            <p:grpSp>
              <p:nvGrpSpPr>
                <p:cNvPr id="77" name="그룹 1005"/>
                <p:cNvGrpSpPr/>
                <p:nvPr/>
              </p:nvGrpSpPr>
              <p:grpSpPr>
                <a:xfrm>
                  <a:off x="7019004" y="3430916"/>
                  <a:ext cx="4027763" cy="4027763"/>
                  <a:chOff x="7019004" y="3430916"/>
                  <a:chExt cx="4027763" cy="4027763"/>
                </a:xfrm>
              </p:grpSpPr>
              <p:pic>
                <p:nvPicPr>
                  <p:cNvPr id="82" name="Object 13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7019004" y="3430916"/>
                    <a:ext cx="4027763" cy="402776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8" name="그룹 1006"/>
                <p:cNvGrpSpPr/>
                <p:nvPr/>
              </p:nvGrpSpPr>
              <p:grpSpPr>
                <a:xfrm>
                  <a:off x="7282610" y="3694522"/>
                  <a:ext cx="3500551" cy="3500551"/>
                  <a:chOff x="7282610" y="3694522"/>
                  <a:chExt cx="3500551" cy="3500551"/>
                </a:xfrm>
              </p:grpSpPr>
              <p:pic>
                <p:nvPicPr>
                  <p:cNvPr id="81" name="Object 16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7282610" y="3694522"/>
                    <a:ext cx="3500551" cy="350055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그룹 1007"/>
                <p:cNvGrpSpPr/>
                <p:nvPr/>
              </p:nvGrpSpPr>
              <p:grpSpPr>
                <a:xfrm>
                  <a:off x="7495793" y="3902635"/>
                  <a:ext cx="3074186" cy="3084324"/>
                  <a:chOff x="7495793" y="3902635"/>
                  <a:chExt cx="3074186" cy="3084324"/>
                </a:xfrm>
              </p:grpSpPr>
              <p:pic>
                <p:nvPicPr>
                  <p:cNvPr id="80" name="Object 1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7495793" y="3902635"/>
                    <a:ext cx="3074186" cy="308432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5" name="그룹 1008"/>
              <p:cNvGrpSpPr/>
              <p:nvPr/>
            </p:nvGrpSpPr>
            <p:grpSpPr>
              <a:xfrm>
                <a:off x="8039841" y="4451752"/>
                <a:ext cx="1986090" cy="1986090"/>
                <a:chOff x="8039841" y="4451752"/>
                <a:chExt cx="1986090" cy="1986090"/>
              </a:xfrm>
            </p:grpSpPr>
            <p:pic>
              <p:nvPicPr>
                <p:cNvPr id="76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039841" y="4451752"/>
                  <a:ext cx="1986090" cy="19860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0" name="그룹 1009"/>
            <p:cNvGrpSpPr/>
            <p:nvPr/>
          </p:nvGrpSpPr>
          <p:grpSpPr>
            <a:xfrm>
              <a:off x="649597" y="1211891"/>
              <a:ext cx="2204265" cy="842490"/>
              <a:chOff x="1571219" y="2935581"/>
              <a:chExt cx="4344143" cy="1660370"/>
            </a:xfrm>
          </p:grpSpPr>
          <p:grpSp>
            <p:nvGrpSpPr>
              <p:cNvPr id="71" name="그룹 1010"/>
              <p:cNvGrpSpPr/>
              <p:nvPr/>
            </p:nvGrpSpPr>
            <p:grpSpPr>
              <a:xfrm>
                <a:off x="1571219" y="2935581"/>
                <a:ext cx="4344143" cy="1660370"/>
                <a:chOff x="1571219" y="2935581"/>
                <a:chExt cx="4344143" cy="1660370"/>
              </a:xfrm>
            </p:grpSpPr>
            <p:pic>
              <p:nvPicPr>
                <p:cNvPr id="73" name="Object 2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71219" y="2935581"/>
                  <a:ext cx="4344143" cy="1660370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72814" y="3108249"/>
                <a:ext cx="3793567" cy="1394252"/>
              </a:xfrm>
              <a:prstGeom prst="rect">
                <a:avLst/>
              </a:prstGeom>
            </p:spPr>
          </p:pic>
        </p:grpSp>
        <p:grpSp>
          <p:nvGrpSpPr>
            <p:cNvPr id="51" name="그룹 1011"/>
            <p:cNvGrpSpPr/>
            <p:nvPr/>
          </p:nvGrpSpPr>
          <p:grpSpPr>
            <a:xfrm>
              <a:off x="6129194" y="2871313"/>
              <a:ext cx="2204265" cy="842490"/>
              <a:chOff x="12370351" y="6205953"/>
              <a:chExt cx="4344143" cy="1660370"/>
            </a:xfrm>
          </p:grpSpPr>
          <p:grpSp>
            <p:nvGrpSpPr>
              <p:cNvPr id="68" name="그룹 1012"/>
              <p:cNvGrpSpPr/>
              <p:nvPr/>
            </p:nvGrpSpPr>
            <p:grpSpPr>
              <a:xfrm>
                <a:off x="12370351" y="6205953"/>
                <a:ext cx="4344143" cy="1660370"/>
                <a:chOff x="12370351" y="6205953"/>
                <a:chExt cx="4344143" cy="1660370"/>
              </a:xfrm>
            </p:grpSpPr>
            <p:pic>
              <p:nvPicPr>
                <p:cNvPr id="70" name="Object 3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370351" y="6205953"/>
                  <a:ext cx="4344143" cy="1660370"/>
                </a:xfrm>
                <a:prstGeom prst="rect">
                  <a:avLst/>
                </a:prstGeom>
              </p:spPr>
            </p:pic>
          </p:grpSp>
          <p:pic>
            <p:nvPicPr>
              <p:cNvPr id="69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98964" y="6364061"/>
                <a:ext cx="3866129" cy="1394252"/>
              </a:xfrm>
              <a:prstGeom prst="rect">
                <a:avLst/>
              </a:prstGeom>
            </p:spPr>
          </p:pic>
        </p:grpSp>
        <p:grpSp>
          <p:nvGrpSpPr>
            <p:cNvPr id="52" name="그룹 1013"/>
            <p:cNvGrpSpPr/>
            <p:nvPr/>
          </p:nvGrpSpPr>
          <p:grpSpPr>
            <a:xfrm>
              <a:off x="649597" y="2834376"/>
              <a:ext cx="2204265" cy="842490"/>
              <a:chOff x="1571219" y="6133159"/>
              <a:chExt cx="4344143" cy="1660370"/>
            </a:xfrm>
          </p:grpSpPr>
          <p:grpSp>
            <p:nvGrpSpPr>
              <p:cNvPr id="65" name="그룹 1014"/>
              <p:cNvGrpSpPr/>
              <p:nvPr/>
            </p:nvGrpSpPr>
            <p:grpSpPr>
              <a:xfrm>
                <a:off x="1571219" y="6133159"/>
                <a:ext cx="4344143" cy="1660370"/>
                <a:chOff x="1571219" y="6133159"/>
                <a:chExt cx="4344143" cy="1660370"/>
              </a:xfrm>
            </p:grpSpPr>
            <p:pic>
              <p:nvPicPr>
                <p:cNvPr id="67" name="Object 4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71219" y="6133159"/>
                  <a:ext cx="4344143" cy="1660370"/>
                </a:xfrm>
                <a:prstGeom prst="rect">
                  <a:avLst/>
                </a:prstGeom>
              </p:spPr>
            </p:pic>
          </p:grpSp>
          <p:pic>
            <p:nvPicPr>
              <p:cNvPr id="66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4077" y="6291268"/>
                <a:ext cx="4306986" cy="1394243"/>
              </a:xfrm>
              <a:prstGeom prst="rect">
                <a:avLst/>
              </a:prstGeom>
            </p:spPr>
          </p:pic>
        </p:grpSp>
        <p:grpSp>
          <p:nvGrpSpPr>
            <p:cNvPr id="53" name="그룹 1015"/>
            <p:cNvGrpSpPr/>
            <p:nvPr/>
          </p:nvGrpSpPr>
          <p:grpSpPr>
            <a:xfrm>
              <a:off x="6129194" y="1211891"/>
              <a:ext cx="2204265" cy="842490"/>
              <a:chOff x="12370351" y="2935581"/>
              <a:chExt cx="4344143" cy="1660370"/>
            </a:xfrm>
          </p:grpSpPr>
          <p:grpSp>
            <p:nvGrpSpPr>
              <p:cNvPr id="62" name="그룹 1016"/>
              <p:cNvGrpSpPr/>
              <p:nvPr/>
            </p:nvGrpSpPr>
            <p:grpSpPr>
              <a:xfrm>
                <a:off x="12370351" y="2935581"/>
                <a:ext cx="4344143" cy="1660370"/>
                <a:chOff x="12370351" y="2935581"/>
                <a:chExt cx="4344143" cy="1660370"/>
              </a:xfrm>
            </p:grpSpPr>
            <p:pic>
              <p:nvPicPr>
                <p:cNvPr id="64" name="Object 4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370351" y="2935581"/>
                  <a:ext cx="4344143" cy="1660370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4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35893" y="3297511"/>
                <a:ext cx="3252662" cy="982833"/>
              </a:xfrm>
              <a:prstGeom prst="rect">
                <a:avLst/>
              </a:prstGeom>
            </p:spPr>
          </p:pic>
        </p:grpSp>
        <p:grpSp>
          <p:nvGrpSpPr>
            <p:cNvPr id="54" name="그룹 1017"/>
            <p:cNvGrpSpPr/>
            <p:nvPr/>
          </p:nvGrpSpPr>
          <p:grpSpPr>
            <a:xfrm>
              <a:off x="5328787" y="1325922"/>
              <a:ext cx="574104" cy="599653"/>
              <a:chOff x="10792918" y="3160312"/>
              <a:chExt cx="1131439" cy="1181790"/>
            </a:xfrm>
          </p:grpSpPr>
          <p:pic>
            <p:nvPicPr>
              <p:cNvPr id="61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720000">
                <a:off x="10792918" y="3160312"/>
                <a:ext cx="1131439" cy="1181790"/>
              </a:xfrm>
              <a:prstGeom prst="rect">
                <a:avLst/>
              </a:prstGeom>
            </p:spPr>
          </p:pic>
        </p:grpSp>
        <p:grpSp>
          <p:nvGrpSpPr>
            <p:cNvPr id="55" name="그룹 1018"/>
            <p:cNvGrpSpPr/>
            <p:nvPr/>
          </p:nvGrpSpPr>
          <p:grpSpPr>
            <a:xfrm>
              <a:off x="3122320" y="3200460"/>
              <a:ext cx="583086" cy="731195"/>
              <a:chOff x="6444435" y="6854633"/>
              <a:chExt cx="1149139" cy="1441032"/>
            </a:xfrm>
          </p:grpSpPr>
          <p:pic>
            <p:nvPicPr>
              <p:cNvPr id="60" name="Object 5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4040000">
                <a:off x="6444435" y="6854633"/>
                <a:ext cx="1149139" cy="1441032"/>
              </a:xfrm>
              <a:prstGeom prst="rect">
                <a:avLst/>
              </a:prstGeom>
            </p:spPr>
          </p:pic>
        </p:grpSp>
        <p:grpSp>
          <p:nvGrpSpPr>
            <p:cNvPr id="56" name="그룹 1019"/>
            <p:cNvGrpSpPr/>
            <p:nvPr/>
          </p:nvGrpSpPr>
          <p:grpSpPr>
            <a:xfrm>
              <a:off x="5168929" y="3281582"/>
              <a:ext cx="790027" cy="450756"/>
              <a:chOff x="10477872" y="7014507"/>
              <a:chExt cx="1556977" cy="888345"/>
            </a:xfrm>
          </p:grpSpPr>
          <p:pic>
            <p:nvPicPr>
              <p:cNvPr id="59" name="Object 5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77872" y="7014507"/>
                <a:ext cx="1556977" cy="888345"/>
              </a:xfrm>
              <a:prstGeom prst="rect">
                <a:avLst/>
              </a:prstGeom>
            </p:spPr>
          </p:pic>
        </p:grpSp>
        <p:grpSp>
          <p:nvGrpSpPr>
            <p:cNvPr id="57" name="그룹 1020"/>
            <p:cNvGrpSpPr/>
            <p:nvPr/>
          </p:nvGrpSpPr>
          <p:grpSpPr>
            <a:xfrm>
              <a:off x="3050903" y="1196615"/>
              <a:ext cx="550916" cy="701378"/>
              <a:chOff x="6303687" y="2905476"/>
              <a:chExt cx="1085740" cy="1382269"/>
            </a:xfrm>
          </p:grpSpPr>
          <p:pic>
            <p:nvPicPr>
              <p:cNvPr id="58" name="Object 6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300000">
                <a:off x="6303687" y="2905476"/>
                <a:ext cx="1085740" cy="1382269"/>
              </a:xfrm>
              <a:prstGeom prst="rect">
                <a:avLst/>
              </a:prstGeom>
            </p:spPr>
          </p:pic>
        </p:grpSp>
      </p:grpSp>
      <p:sp>
        <p:nvSpPr>
          <p:cNvPr id="84" name="Google Shape;229;p38"/>
          <p:cNvSpPr txBox="1">
            <a:spLocks/>
          </p:cNvSpPr>
          <p:nvPr/>
        </p:nvSpPr>
        <p:spPr>
          <a:xfrm rot="-5400000">
            <a:off x="4366388" y="-3694583"/>
            <a:ext cx="411225" cy="914400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2800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왜 경쟁인가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60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2;p46"/>
          <p:cNvSpPr txBox="1">
            <a:spLocks/>
          </p:cNvSpPr>
          <p:nvPr/>
        </p:nvSpPr>
        <p:spPr>
          <a:xfrm>
            <a:off x="2832635" y="3642096"/>
            <a:ext cx="2123595" cy="47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ko-KR" altLang="en-US" sz="20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게임 </a:t>
            </a:r>
            <a:r>
              <a:rPr lang="en-US" altLang="ko-KR" sz="20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– </a:t>
            </a:r>
            <a:r>
              <a:rPr lang="ko-KR" altLang="en-US" sz="20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흥미 유발</a:t>
            </a:r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Google Shape;362;p46"/>
          <p:cNvSpPr txBox="1">
            <a:spLocks/>
          </p:cNvSpPr>
          <p:nvPr/>
        </p:nvSpPr>
        <p:spPr>
          <a:xfrm>
            <a:off x="4460931" y="1814776"/>
            <a:ext cx="2123594" cy="40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20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긴 플레이 타임</a:t>
            </a:r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Google Shape;425;p43"/>
          <p:cNvSpPr txBox="1">
            <a:spLocks noGrp="1"/>
          </p:cNvSpPr>
          <p:nvPr>
            <p:ph type="ctrTitle"/>
          </p:nvPr>
        </p:nvSpPr>
        <p:spPr>
          <a:xfrm>
            <a:off x="741800" y="262831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디자인 컨셉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49" y="1071377"/>
            <a:ext cx="1684563" cy="1684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696" y="2986687"/>
            <a:ext cx="1908000" cy="1908000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4460930" y="1475238"/>
            <a:ext cx="2123595" cy="1082936"/>
          </a:xfrm>
          <a:prstGeom prst="wedgeRectCallout">
            <a:avLst>
              <a:gd name="adj1" fmla="val -66928"/>
              <a:gd name="adj2" fmla="val 342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 설명선 9"/>
          <p:cNvSpPr/>
          <p:nvPr/>
        </p:nvSpPr>
        <p:spPr>
          <a:xfrm>
            <a:off x="2832635" y="3336664"/>
            <a:ext cx="2123595" cy="1082936"/>
          </a:xfrm>
          <a:prstGeom prst="wedgeRectCallout">
            <a:avLst>
              <a:gd name="adj1" fmla="val 65479"/>
              <a:gd name="adj2" fmla="val -794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731753" y="41558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0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98421">
            <a:off x="1053778" y="458442"/>
            <a:ext cx="582499" cy="58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0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298419">
            <a:off x="8464357" y="3215233"/>
            <a:ext cx="855107" cy="85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9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5;p43"/>
          <p:cNvSpPr txBox="1">
            <a:spLocks noGrp="1"/>
          </p:cNvSpPr>
          <p:nvPr>
            <p:ph type="subTitle" idx="4294967295"/>
          </p:nvPr>
        </p:nvSpPr>
        <p:spPr>
          <a:xfrm>
            <a:off x="720000" y="1751775"/>
            <a:ext cx="20268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en-US" sz="1800" dirty="0" smtClean="0">
                <a:solidFill>
                  <a:srgbClr val="FAC557"/>
                </a:solidFill>
                <a:latin typeface="Passero One"/>
                <a:ea typeface="Passero One"/>
                <a:cs typeface="Passero One"/>
                <a:sym typeface="Passero One"/>
              </a:rPr>
              <a:t>#FAC557</a:t>
            </a:r>
            <a:endParaRPr sz="1800" dirty="0">
              <a:solidFill>
                <a:srgbClr val="FAC557"/>
              </a:solidFill>
              <a:latin typeface="Passero One"/>
              <a:ea typeface="Passero One"/>
              <a:cs typeface="Passero One"/>
              <a:sym typeface="Passero One"/>
            </a:endParaRPr>
          </a:p>
        </p:txBody>
      </p:sp>
      <p:sp>
        <p:nvSpPr>
          <p:cNvPr id="9" name="Google Shape;406;p43"/>
          <p:cNvSpPr txBox="1">
            <a:spLocks noGrp="1"/>
          </p:cNvSpPr>
          <p:nvPr>
            <p:ph type="subTitle" idx="4294967295"/>
          </p:nvPr>
        </p:nvSpPr>
        <p:spPr>
          <a:xfrm>
            <a:off x="6397150" y="1564807"/>
            <a:ext cx="2026800" cy="710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None/>
            </a:pPr>
            <a:r>
              <a:rPr lang="en-US" sz="1800" dirty="0">
                <a:solidFill>
                  <a:srgbClr val="FFF0DC"/>
                </a:solidFill>
                <a:latin typeface="Passero One"/>
                <a:ea typeface="Passero One"/>
                <a:cs typeface="Passero One"/>
                <a:sym typeface="Passero One"/>
              </a:rPr>
              <a:t>#FFF0DC</a:t>
            </a:r>
            <a:endParaRPr sz="1800" dirty="0">
              <a:solidFill>
                <a:srgbClr val="FFF0DC"/>
              </a:solidFill>
              <a:latin typeface="Passero One"/>
              <a:ea typeface="Passero One"/>
              <a:cs typeface="Passero One"/>
              <a:sym typeface="Passero One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0DC"/>
              </a:solidFill>
              <a:latin typeface="Passero One"/>
              <a:ea typeface="Passero One"/>
              <a:cs typeface="Passero One"/>
              <a:sym typeface="Passero One"/>
            </a:endParaRPr>
          </a:p>
        </p:txBody>
      </p:sp>
      <p:sp>
        <p:nvSpPr>
          <p:cNvPr id="10" name="Google Shape;407;p43"/>
          <p:cNvSpPr txBox="1">
            <a:spLocks noGrp="1"/>
          </p:cNvSpPr>
          <p:nvPr>
            <p:ph type="subTitle" idx="4294967295"/>
          </p:nvPr>
        </p:nvSpPr>
        <p:spPr>
          <a:xfrm>
            <a:off x="720000" y="3089494"/>
            <a:ext cx="20268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US" sz="1800" dirty="0" smtClean="0">
                <a:solidFill>
                  <a:srgbClr val="5CFDFD"/>
                </a:solidFill>
                <a:latin typeface="Passero One"/>
                <a:ea typeface="Passero One"/>
                <a:cs typeface="Passero One"/>
                <a:sym typeface="Passero One"/>
              </a:rPr>
              <a:t>#5CFDFD</a:t>
            </a:r>
            <a:endParaRPr sz="1800" dirty="0">
              <a:solidFill>
                <a:srgbClr val="5CFDFD"/>
              </a:solidFill>
              <a:latin typeface="Passero One"/>
              <a:ea typeface="Passero One"/>
              <a:cs typeface="Passero One"/>
              <a:sym typeface="Passero One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5CFDFD"/>
              </a:solidFill>
              <a:latin typeface="Passero One"/>
              <a:ea typeface="Passero One"/>
              <a:cs typeface="Passero One"/>
              <a:sym typeface="Passero One"/>
            </a:endParaRPr>
          </a:p>
        </p:txBody>
      </p:sp>
      <p:sp>
        <p:nvSpPr>
          <p:cNvPr id="11" name="Google Shape;408;p43"/>
          <p:cNvSpPr txBox="1">
            <a:spLocks noGrp="1"/>
          </p:cNvSpPr>
          <p:nvPr>
            <p:ph type="subTitle" idx="4294967295"/>
          </p:nvPr>
        </p:nvSpPr>
        <p:spPr>
          <a:xfrm>
            <a:off x="6397150" y="3089488"/>
            <a:ext cx="20268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dirty="0">
                <a:solidFill>
                  <a:srgbClr val="707276"/>
                </a:solidFill>
                <a:latin typeface="Passero One"/>
                <a:ea typeface="Passero One"/>
                <a:cs typeface="Passero One"/>
                <a:sym typeface="Passero One"/>
              </a:rPr>
              <a:t>#707276</a:t>
            </a:r>
            <a:endParaRPr sz="1800" dirty="0">
              <a:solidFill>
                <a:srgbClr val="707276"/>
              </a:solidFill>
              <a:latin typeface="Passero One"/>
              <a:ea typeface="Passero One"/>
              <a:cs typeface="Passero One"/>
              <a:sym typeface="Passero One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707276"/>
              </a:solidFill>
              <a:latin typeface="Passero One"/>
              <a:ea typeface="Passero One"/>
              <a:cs typeface="Passero One"/>
              <a:sym typeface="Passero One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707276"/>
              </a:solidFill>
              <a:latin typeface="Passero One"/>
              <a:ea typeface="Passero One"/>
              <a:cs typeface="Passero One"/>
              <a:sym typeface="Passero One"/>
            </a:endParaRPr>
          </a:p>
        </p:txBody>
      </p:sp>
      <p:sp>
        <p:nvSpPr>
          <p:cNvPr id="12" name="Google Shape;409;p43"/>
          <p:cNvSpPr txBox="1">
            <a:spLocks noGrp="1"/>
          </p:cNvSpPr>
          <p:nvPr>
            <p:ph type="subTitle" idx="4294967295"/>
          </p:nvPr>
        </p:nvSpPr>
        <p:spPr>
          <a:xfrm>
            <a:off x="720050" y="2241992"/>
            <a:ext cx="202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ts val="7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네온 오렌지 특유의 밝고</a:t>
            </a:r>
            <a:endParaRPr lang="en-US" altLang="ko-KR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 algn="r" rtl="0">
              <a:lnSpc>
                <a:spcPts val="7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통통 튀는 이미지</a:t>
            </a:r>
            <a:endParaRPr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3" name="Google Shape;410;p43"/>
          <p:cNvSpPr txBox="1">
            <a:spLocks noGrp="1"/>
          </p:cNvSpPr>
          <p:nvPr>
            <p:ph type="subTitle" idx="4294967295"/>
          </p:nvPr>
        </p:nvSpPr>
        <p:spPr>
          <a:xfrm>
            <a:off x="6397100" y="2241977"/>
            <a:ext cx="202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7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아이보리색이 주는</a:t>
            </a:r>
            <a:endParaRPr lang="en-US" altLang="ko-KR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 algn="l" rtl="0">
              <a:lnSpc>
                <a:spcPts val="7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시각적으로 편안한 이미지</a:t>
            </a:r>
            <a:endParaRPr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Google Shape;411;p43"/>
          <p:cNvSpPr txBox="1">
            <a:spLocks noGrp="1"/>
          </p:cNvSpPr>
          <p:nvPr>
            <p:ph type="subTitle" idx="4294967295"/>
          </p:nvPr>
        </p:nvSpPr>
        <p:spPr>
          <a:xfrm>
            <a:off x="457200" y="3581100"/>
            <a:ext cx="228965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ts val="7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네온 블루의 미래 지향적이고 </a:t>
            </a:r>
            <a:endParaRPr lang="en-US" altLang="ko-KR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 algn="r" rtl="0">
              <a:lnSpc>
                <a:spcPts val="7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공학적인 이미지</a:t>
            </a:r>
            <a:endParaRPr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5" name="Google Shape;412;p43"/>
          <p:cNvSpPr txBox="1">
            <a:spLocks noGrp="1"/>
          </p:cNvSpPr>
          <p:nvPr>
            <p:ph type="subTitle" idx="4294967295"/>
          </p:nvPr>
        </p:nvSpPr>
        <p:spPr>
          <a:xfrm>
            <a:off x="6397100" y="3581104"/>
            <a:ext cx="2198260" cy="577800"/>
          </a:xfrm>
          <a:prstGeom prst="rect">
            <a:avLst/>
          </a:prstGeom>
        </p:spPr>
        <p:txBody>
          <a:bodyPr spcFirstLastPara="1" wrap="square" lIns="72000" tIns="90000" rIns="91425" bIns="91425" anchor="t" anchorCtr="0">
            <a:noAutofit/>
          </a:bodyPr>
          <a:lstStyle/>
          <a:p>
            <a:pPr marL="0" lvl="0" indent="0" algn="l" rtl="0">
              <a:lnSpc>
                <a:spcPts val="7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무채색이 주는 </a:t>
            </a:r>
            <a:endParaRPr lang="en-US" altLang="ko-KR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 algn="l" rtl="0">
              <a:lnSpc>
                <a:spcPts val="7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시각적으로 편안한 이미지</a:t>
            </a:r>
            <a:endParaRPr lang="en-US" altLang="ko-KR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041724" y="1225777"/>
            <a:ext cx="3060402" cy="3324179"/>
            <a:chOff x="3326725" y="1646746"/>
            <a:chExt cx="2490439" cy="2705090"/>
          </a:xfrm>
        </p:grpSpPr>
        <p:grpSp>
          <p:nvGrpSpPr>
            <p:cNvPr id="4" name="그룹 3"/>
            <p:cNvGrpSpPr/>
            <p:nvPr/>
          </p:nvGrpSpPr>
          <p:grpSpPr>
            <a:xfrm>
              <a:off x="3326725" y="1646746"/>
              <a:ext cx="2490439" cy="2361156"/>
              <a:chOff x="3326725" y="1646746"/>
              <a:chExt cx="2490439" cy="2361156"/>
            </a:xfrm>
          </p:grpSpPr>
          <p:sp>
            <p:nvSpPr>
              <p:cNvPr id="16" name="Google Shape;413;p43"/>
              <p:cNvSpPr/>
              <p:nvPr/>
            </p:nvSpPr>
            <p:spPr>
              <a:xfrm>
                <a:off x="3549624" y="1646746"/>
                <a:ext cx="900607" cy="818104"/>
              </a:xfrm>
              <a:custGeom>
                <a:avLst/>
                <a:gdLst/>
                <a:ahLst/>
                <a:cxnLst/>
                <a:rect l="l" t="t" r="r" b="b"/>
                <a:pathLst>
                  <a:path w="10103" h="9178" extrusionOk="0">
                    <a:moveTo>
                      <a:pt x="5106" y="1"/>
                    </a:moveTo>
                    <a:cubicBezTo>
                      <a:pt x="4658" y="1"/>
                      <a:pt x="4210" y="53"/>
                      <a:pt x="3777" y="152"/>
                    </a:cubicBezTo>
                    <a:cubicBezTo>
                      <a:pt x="3188" y="286"/>
                      <a:pt x="2613" y="530"/>
                      <a:pt x="2131" y="891"/>
                    </a:cubicBezTo>
                    <a:cubicBezTo>
                      <a:pt x="2111" y="895"/>
                      <a:pt x="2087" y="901"/>
                      <a:pt x="2067" y="921"/>
                    </a:cubicBezTo>
                    <a:cubicBezTo>
                      <a:pt x="1961" y="1012"/>
                      <a:pt x="1860" y="1109"/>
                      <a:pt x="1763" y="1209"/>
                    </a:cubicBezTo>
                    <a:cubicBezTo>
                      <a:pt x="1693" y="1276"/>
                      <a:pt x="1630" y="1350"/>
                      <a:pt x="1566" y="1427"/>
                    </a:cubicBezTo>
                    <a:cubicBezTo>
                      <a:pt x="386" y="2791"/>
                      <a:pt x="1" y="4743"/>
                      <a:pt x="774" y="6429"/>
                    </a:cubicBezTo>
                    <a:cubicBezTo>
                      <a:pt x="1212" y="7385"/>
                      <a:pt x="1987" y="8108"/>
                      <a:pt x="2927" y="8555"/>
                    </a:cubicBezTo>
                    <a:cubicBezTo>
                      <a:pt x="3710" y="8931"/>
                      <a:pt x="4579" y="9177"/>
                      <a:pt x="5448" y="9177"/>
                    </a:cubicBezTo>
                    <a:cubicBezTo>
                      <a:pt x="5677" y="9177"/>
                      <a:pt x="5906" y="9160"/>
                      <a:pt x="6134" y="9124"/>
                    </a:cubicBezTo>
                    <a:cubicBezTo>
                      <a:pt x="7107" y="8970"/>
                      <a:pt x="8030" y="8482"/>
                      <a:pt x="8708" y="7773"/>
                    </a:cubicBezTo>
                    <a:cubicBezTo>
                      <a:pt x="9410" y="7034"/>
                      <a:pt x="9825" y="6061"/>
                      <a:pt x="9919" y="5048"/>
                    </a:cubicBezTo>
                    <a:cubicBezTo>
                      <a:pt x="10103" y="3075"/>
                      <a:pt x="8929" y="1166"/>
                      <a:pt x="7110" y="393"/>
                    </a:cubicBezTo>
                    <a:cubicBezTo>
                      <a:pt x="6479" y="124"/>
                      <a:pt x="5793" y="1"/>
                      <a:pt x="5106" y="1"/>
                    </a:cubicBezTo>
                    <a:close/>
                  </a:path>
                </a:pathLst>
              </a:custGeom>
              <a:solidFill>
                <a:srgbClr val="FFF0DC"/>
              </a:solidFill>
              <a:ln>
                <a:solidFill>
                  <a:srgbClr val="1E1E1E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14;p43"/>
              <p:cNvSpPr/>
              <p:nvPr/>
            </p:nvSpPr>
            <p:spPr>
              <a:xfrm>
                <a:off x="3326725" y="2689276"/>
                <a:ext cx="1451549" cy="1318626"/>
              </a:xfrm>
              <a:custGeom>
                <a:avLst/>
                <a:gdLst/>
                <a:ahLst/>
                <a:cxnLst/>
                <a:rect l="l" t="t" r="r" b="b"/>
                <a:pathLst>
                  <a:path w="10103" h="9178" extrusionOk="0">
                    <a:moveTo>
                      <a:pt x="5106" y="1"/>
                    </a:moveTo>
                    <a:cubicBezTo>
                      <a:pt x="4658" y="1"/>
                      <a:pt x="4210" y="53"/>
                      <a:pt x="3777" y="152"/>
                    </a:cubicBezTo>
                    <a:cubicBezTo>
                      <a:pt x="3188" y="286"/>
                      <a:pt x="2613" y="530"/>
                      <a:pt x="2131" y="891"/>
                    </a:cubicBezTo>
                    <a:cubicBezTo>
                      <a:pt x="2111" y="895"/>
                      <a:pt x="2087" y="901"/>
                      <a:pt x="2067" y="921"/>
                    </a:cubicBezTo>
                    <a:cubicBezTo>
                      <a:pt x="1961" y="1012"/>
                      <a:pt x="1860" y="1109"/>
                      <a:pt x="1763" y="1209"/>
                    </a:cubicBezTo>
                    <a:cubicBezTo>
                      <a:pt x="1693" y="1276"/>
                      <a:pt x="1630" y="1350"/>
                      <a:pt x="1566" y="1427"/>
                    </a:cubicBezTo>
                    <a:cubicBezTo>
                      <a:pt x="386" y="2791"/>
                      <a:pt x="1" y="4743"/>
                      <a:pt x="774" y="6429"/>
                    </a:cubicBezTo>
                    <a:cubicBezTo>
                      <a:pt x="1212" y="7385"/>
                      <a:pt x="1987" y="8108"/>
                      <a:pt x="2927" y="8555"/>
                    </a:cubicBezTo>
                    <a:cubicBezTo>
                      <a:pt x="3710" y="8931"/>
                      <a:pt x="4579" y="9177"/>
                      <a:pt x="5448" y="9177"/>
                    </a:cubicBezTo>
                    <a:cubicBezTo>
                      <a:pt x="5677" y="9177"/>
                      <a:pt x="5906" y="9160"/>
                      <a:pt x="6134" y="9124"/>
                    </a:cubicBezTo>
                    <a:cubicBezTo>
                      <a:pt x="7107" y="8970"/>
                      <a:pt x="8030" y="8482"/>
                      <a:pt x="8708" y="7773"/>
                    </a:cubicBezTo>
                    <a:cubicBezTo>
                      <a:pt x="9410" y="7034"/>
                      <a:pt x="9825" y="6061"/>
                      <a:pt x="9919" y="5048"/>
                    </a:cubicBezTo>
                    <a:cubicBezTo>
                      <a:pt x="10103" y="3075"/>
                      <a:pt x="8929" y="1166"/>
                      <a:pt x="7110" y="393"/>
                    </a:cubicBezTo>
                    <a:cubicBezTo>
                      <a:pt x="6479" y="124"/>
                      <a:pt x="5793" y="1"/>
                      <a:pt x="5106" y="1"/>
                    </a:cubicBezTo>
                    <a:close/>
                  </a:path>
                </a:pathLst>
              </a:custGeom>
              <a:solidFill>
                <a:srgbClr val="5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15;p43"/>
              <p:cNvSpPr/>
              <p:nvPr/>
            </p:nvSpPr>
            <p:spPr>
              <a:xfrm>
                <a:off x="4888471" y="1922636"/>
                <a:ext cx="928693" cy="843665"/>
              </a:xfrm>
              <a:custGeom>
                <a:avLst/>
                <a:gdLst/>
                <a:ahLst/>
                <a:cxnLst/>
                <a:rect l="l" t="t" r="r" b="b"/>
                <a:pathLst>
                  <a:path w="10103" h="9178" extrusionOk="0">
                    <a:moveTo>
                      <a:pt x="5106" y="1"/>
                    </a:moveTo>
                    <a:cubicBezTo>
                      <a:pt x="4658" y="1"/>
                      <a:pt x="4210" y="53"/>
                      <a:pt x="3777" y="152"/>
                    </a:cubicBezTo>
                    <a:cubicBezTo>
                      <a:pt x="3188" y="286"/>
                      <a:pt x="2613" y="530"/>
                      <a:pt x="2131" y="891"/>
                    </a:cubicBezTo>
                    <a:cubicBezTo>
                      <a:pt x="2111" y="895"/>
                      <a:pt x="2087" y="901"/>
                      <a:pt x="2067" y="921"/>
                    </a:cubicBezTo>
                    <a:cubicBezTo>
                      <a:pt x="1961" y="1012"/>
                      <a:pt x="1860" y="1109"/>
                      <a:pt x="1763" y="1209"/>
                    </a:cubicBezTo>
                    <a:cubicBezTo>
                      <a:pt x="1693" y="1276"/>
                      <a:pt x="1630" y="1350"/>
                      <a:pt x="1566" y="1427"/>
                    </a:cubicBezTo>
                    <a:cubicBezTo>
                      <a:pt x="386" y="2791"/>
                      <a:pt x="1" y="4743"/>
                      <a:pt x="774" y="6429"/>
                    </a:cubicBezTo>
                    <a:cubicBezTo>
                      <a:pt x="1212" y="7385"/>
                      <a:pt x="1987" y="8108"/>
                      <a:pt x="2927" y="8555"/>
                    </a:cubicBezTo>
                    <a:cubicBezTo>
                      <a:pt x="3710" y="8931"/>
                      <a:pt x="4579" y="9177"/>
                      <a:pt x="5448" y="9177"/>
                    </a:cubicBezTo>
                    <a:cubicBezTo>
                      <a:pt x="5677" y="9177"/>
                      <a:pt x="5906" y="9160"/>
                      <a:pt x="6134" y="9124"/>
                    </a:cubicBezTo>
                    <a:cubicBezTo>
                      <a:pt x="7107" y="8970"/>
                      <a:pt x="8030" y="8482"/>
                      <a:pt x="8708" y="7773"/>
                    </a:cubicBezTo>
                    <a:cubicBezTo>
                      <a:pt x="9410" y="7034"/>
                      <a:pt x="9825" y="6061"/>
                      <a:pt x="9919" y="5048"/>
                    </a:cubicBezTo>
                    <a:cubicBezTo>
                      <a:pt x="10103" y="3075"/>
                      <a:pt x="8929" y="1166"/>
                      <a:pt x="7110" y="393"/>
                    </a:cubicBezTo>
                    <a:cubicBezTo>
                      <a:pt x="6479" y="124"/>
                      <a:pt x="5793" y="1"/>
                      <a:pt x="5106" y="1"/>
                    </a:cubicBezTo>
                    <a:close/>
                  </a:path>
                </a:pathLst>
              </a:custGeom>
              <a:solidFill>
                <a:srgbClr val="7072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16;p43"/>
              <p:cNvSpPr/>
              <p:nvPr/>
            </p:nvSpPr>
            <p:spPr>
              <a:xfrm>
                <a:off x="3948922" y="2092733"/>
                <a:ext cx="1169271" cy="1062193"/>
              </a:xfrm>
              <a:custGeom>
                <a:avLst/>
                <a:gdLst/>
                <a:ahLst/>
                <a:cxnLst/>
                <a:rect l="l" t="t" r="r" b="b"/>
                <a:pathLst>
                  <a:path w="10103" h="9178" extrusionOk="0">
                    <a:moveTo>
                      <a:pt x="5106" y="1"/>
                    </a:moveTo>
                    <a:cubicBezTo>
                      <a:pt x="4658" y="1"/>
                      <a:pt x="4210" y="53"/>
                      <a:pt x="3777" y="152"/>
                    </a:cubicBezTo>
                    <a:cubicBezTo>
                      <a:pt x="3188" y="286"/>
                      <a:pt x="2613" y="530"/>
                      <a:pt x="2131" y="891"/>
                    </a:cubicBezTo>
                    <a:cubicBezTo>
                      <a:pt x="2111" y="895"/>
                      <a:pt x="2087" y="901"/>
                      <a:pt x="2067" y="921"/>
                    </a:cubicBezTo>
                    <a:cubicBezTo>
                      <a:pt x="1961" y="1012"/>
                      <a:pt x="1860" y="1109"/>
                      <a:pt x="1763" y="1209"/>
                    </a:cubicBezTo>
                    <a:cubicBezTo>
                      <a:pt x="1693" y="1276"/>
                      <a:pt x="1630" y="1350"/>
                      <a:pt x="1566" y="1427"/>
                    </a:cubicBezTo>
                    <a:cubicBezTo>
                      <a:pt x="386" y="2791"/>
                      <a:pt x="1" y="4743"/>
                      <a:pt x="774" y="6429"/>
                    </a:cubicBezTo>
                    <a:cubicBezTo>
                      <a:pt x="1212" y="7385"/>
                      <a:pt x="1987" y="8108"/>
                      <a:pt x="2927" y="8555"/>
                    </a:cubicBezTo>
                    <a:cubicBezTo>
                      <a:pt x="3710" y="8931"/>
                      <a:pt x="4579" y="9177"/>
                      <a:pt x="5448" y="9177"/>
                    </a:cubicBezTo>
                    <a:cubicBezTo>
                      <a:pt x="5677" y="9177"/>
                      <a:pt x="5906" y="9160"/>
                      <a:pt x="6134" y="9124"/>
                    </a:cubicBezTo>
                    <a:cubicBezTo>
                      <a:pt x="7107" y="8970"/>
                      <a:pt x="8030" y="8482"/>
                      <a:pt x="8708" y="7773"/>
                    </a:cubicBezTo>
                    <a:cubicBezTo>
                      <a:pt x="9410" y="7034"/>
                      <a:pt x="9825" y="6061"/>
                      <a:pt x="9919" y="5048"/>
                    </a:cubicBezTo>
                    <a:cubicBezTo>
                      <a:pt x="10103" y="3075"/>
                      <a:pt x="8929" y="1166"/>
                      <a:pt x="7110" y="393"/>
                    </a:cubicBezTo>
                    <a:cubicBezTo>
                      <a:pt x="6479" y="124"/>
                      <a:pt x="5793" y="1"/>
                      <a:pt x="5106" y="1"/>
                    </a:cubicBezTo>
                    <a:close/>
                  </a:path>
                </a:pathLst>
              </a:custGeom>
              <a:solidFill>
                <a:srgbClr val="FAC5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421;p43"/>
            <p:cNvGrpSpPr/>
            <p:nvPr/>
          </p:nvGrpSpPr>
          <p:grpSpPr>
            <a:xfrm rot="2004214">
              <a:off x="4350934" y="3122111"/>
              <a:ext cx="473631" cy="1229725"/>
              <a:chOff x="6119618" y="782564"/>
              <a:chExt cx="618769" cy="1606558"/>
            </a:xfrm>
            <a:solidFill>
              <a:srgbClr val="5CFDFD"/>
            </a:solidFill>
          </p:grpSpPr>
          <p:sp>
            <p:nvSpPr>
              <p:cNvPr id="25" name="Google Shape;422;p43"/>
              <p:cNvSpPr/>
              <p:nvPr/>
            </p:nvSpPr>
            <p:spPr>
              <a:xfrm rot="1289392">
                <a:off x="6175096" y="861701"/>
                <a:ext cx="507812" cy="399242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703" extrusionOk="0">
                    <a:moveTo>
                      <a:pt x="90" y="1"/>
                    </a:moveTo>
                    <a:cubicBezTo>
                      <a:pt x="63" y="74"/>
                      <a:pt x="0" y="164"/>
                      <a:pt x="23" y="218"/>
                    </a:cubicBezTo>
                    <a:cubicBezTo>
                      <a:pt x="57" y="285"/>
                      <a:pt x="150" y="358"/>
                      <a:pt x="227" y="372"/>
                    </a:cubicBezTo>
                    <a:cubicBezTo>
                      <a:pt x="1301" y="539"/>
                      <a:pt x="2093" y="1135"/>
                      <a:pt x="2745" y="1940"/>
                    </a:cubicBezTo>
                    <a:cubicBezTo>
                      <a:pt x="2906" y="2144"/>
                      <a:pt x="3026" y="2378"/>
                      <a:pt x="3184" y="2589"/>
                    </a:cubicBezTo>
                    <a:cubicBezTo>
                      <a:pt x="3224" y="2646"/>
                      <a:pt x="3317" y="2666"/>
                      <a:pt x="3384" y="2703"/>
                    </a:cubicBezTo>
                    <a:cubicBezTo>
                      <a:pt x="3394" y="2619"/>
                      <a:pt x="3437" y="2516"/>
                      <a:pt x="3404" y="2455"/>
                    </a:cubicBezTo>
                    <a:cubicBezTo>
                      <a:pt x="2986" y="1726"/>
                      <a:pt x="2457" y="1094"/>
                      <a:pt x="1709" y="656"/>
                    </a:cubicBezTo>
                    <a:cubicBezTo>
                      <a:pt x="1238" y="379"/>
                      <a:pt x="759" y="121"/>
                      <a:pt x="181" y="118"/>
                    </a:cubicBezTo>
                    <a:cubicBezTo>
                      <a:pt x="150" y="81"/>
                      <a:pt x="120" y="41"/>
                      <a:pt x="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DF4"/>
                  </a:solidFill>
                </a:endParaRPr>
              </a:p>
            </p:txBody>
          </p:sp>
          <p:sp>
            <p:nvSpPr>
              <p:cNvPr id="26" name="Google Shape;423;p43"/>
              <p:cNvSpPr/>
              <p:nvPr/>
            </p:nvSpPr>
            <p:spPr>
              <a:xfrm rot="1773846">
                <a:off x="6337440" y="1949633"/>
                <a:ext cx="116244" cy="43941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2975" extrusionOk="0">
                    <a:moveTo>
                      <a:pt x="522" y="1"/>
                    </a:moveTo>
                    <a:cubicBezTo>
                      <a:pt x="493" y="58"/>
                      <a:pt x="432" y="125"/>
                      <a:pt x="442" y="172"/>
                    </a:cubicBezTo>
                    <a:cubicBezTo>
                      <a:pt x="573" y="673"/>
                      <a:pt x="505" y="1172"/>
                      <a:pt x="385" y="1660"/>
                    </a:cubicBezTo>
                    <a:cubicBezTo>
                      <a:pt x="298" y="2024"/>
                      <a:pt x="138" y="2368"/>
                      <a:pt x="24" y="2726"/>
                    </a:cubicBezTo>
                    <a:cubicBezTo>
                      <a:pt x="1" y="2800"/>
                      <a:pt x="38" y="2890"/>
                      <a:pt x="47" y="2974"/>
                    </a:cubicBezTo>
                    <a:cubicBezTo>
                      <a:pt x="121" y="2927"/>
                      <a:pt x="195" y="2883"/>
                      <a:pt x="265" y="2834"/>
                    </a:cubicBezTo>
                    <a:cubicBezTo>
                      <a:pt x="285" y="2817"/>
                      <a:pt x="292" y="2780"/>
                      <a:pt x="305" y="2749"/>
                    </a:cubicBezTo>
                    <a:cubicBezTo>
                      <a:pt x="626" y="2111"/>
                      <a:pt x="753" y="1429"/>
                      <a:pt x="786" y="627"/>
                    </a:cubicBezTo>
                    <a:cubicBezTo>
                      <a:pt x="770" y="522"/>
                      <a:pt x="746" y="319"/>
                      <a:pt x="696" y="125"/>
                    </a:cubicBezTo>
                    <a:cubicBezTo>
                      <a:pt x="683" y="71"/>
                      <a:pt x="583" y="41"/>
                      <a:pt x="5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DF4"/>
                  </a:solidFill>
                </a:endParaRPr>
              </a:p>
            </p:txBody>
          </p:sp>
        </p:grpSp>
        <p:sp>
          <p:nvSpPr>
            <p:cNvPr id="27" name="Google Shape;424;p43"/>
            <p:cNvSpPr/>
            <p:nvPr/>
          </p:nvSpPr>
          <p:spPr>
            <a:xfrm rot="3778050">
              <a:off x="5483680" y="2637161"/>
              <a:ext cx="88978" cy="336348"/>
            </a:xfrm>
            <a:custGeom>
              <a:avLst/>
              <a:gdLst/>
              <a:ahLst/>
              <a:cxnLst/>
              <a:rect l="l" t="t" r="r" b="b"/>
              <a:pathLst>
                <a:path w="787" h="2975" extrusionOk="0">
                  <a:moveTo>
                    <a:pt x="522" y="1"/>
                  </a:moveTo>
                  <a:cubicBezTo>
                    <a:pt x="493" y="58"/>
                    <a:pt x="432" y="125"/>
                    <a:pt x="442" y="172"/>
                  </a:cubicBezTo>
                  <a:cubicBezTo>
                    <a:pt x="573" y="673"/>
                    <a:pt x="505" y="1172"/>
                    <a:pt x="385" y="1660"/>
                  </a:cubicBezTo>
                  <a:cubicBezTo>
                    <a:pt x="298" y="2024"/>
                    <a:pt x="138" y="2368"/>
                    <a:pt x="24" y="2726"/>
                  </a:cubicBezTo>
                  <a:cubicBezTo>
                    <a:pt x="1" y="2800"/>
                    <a:pt x="38" y="2890"/>
                    <a:pt x="47" y="2974"/>
                  </a:cubicBezTo>
                  <a:cubicBezTo>
                    <a:pt x="121" y="2927"/>
                    <a:pt x="195" y="2883"/>
                    <a:pt x="265" y="2834"/>
                  </a:cubicBezTo>
                  <a:cubicBezTo>
                    <a:pt x="285" y="2817"/>
                    <a:pt x="292" y="2780"/>
                    <a:pt x="305" y="2749"/>
                  </a:cubicBezTo>
                  <a:cubicBezTo>
                    <a:pt x="626" y="2111"/>
                    <a:pt x="753" y="1429"/>
                    <a:pt x="786" y="627"/>
                  </a:cubicBezTo>
                  <a:cubicBezTo>
                    <a:pt x="770" y="522"/>
                    <a:pt x="746" y="319"/>
                    <a:pt x="696" y="125"/>
                  </a:cubicBezTo>
                  <a:cubicBezTo>
                    <a:pt x="683" y="71"/>
                    <a:pt x="583" y="41"/>
                    <a:pt x="522" y="1"/>
                  </a:cubicBezTo>
                  <a:close/>
                </a:path>
              </a:pathLst>
            </a:custGeom>
            <a:solidFill>
              <a:srgbClr val="70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57DF4"/>
                </a:solidFill>
              </a:endParaRPr>
            </a:p>
          </p:txBody>
        </p:sp>
      </p:grpSp>
      <p:sp>
        <p:nvSpPr>
          <p:cNvPr id="28" name="Google Shape;425;p43"/>
          <p:cNvSpPr txBox="1">
            <a:spLocks noGrp="1"/>
          </p:cNvSpPr>
          <p:nvPr>
            <p:ph type="ctrTitle"/>
          </p:nvPr>
        </p:nvSpPr>
        <p:spPr>
          <a:xfrm>
            <a:off x="741800" y="709717"/>
            <a:ext cx="7682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디자인 컨셉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9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주요 기능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알콜</a:t>
            </a: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en-US" altLang="ko-KR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AlCol</a:t>
            </a: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기능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 rotWithShape="1">
          <a:blip r:embed="rId4">
            <a:alphaModFix/>
          </a:blip>
          <a:srcRect t="6822" b="6822"/>
          <a:stretch/>
        </p:blipFill>
        <p:spPr>
          <a:xfrm>
            <a:off x="1100025" y="710275"/>
            <a:ext cx="3342575" cy="36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>
            <a:spLocks noGrp="1"/>
          </p:cNvSpPr>
          <p:nvPr>
            <p:ph type="title" idx="2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0" name="Google Shape;690;p55"/>
          <p:cNvCxnSpPr/>
          <p:nvPr/>
        </p:nvCxnSpPr>
        <p:spPr>
          <a:xfrm rot="10800000" flipH="1">
            <a:off x="4497600" y="1920650"/>
            <a:ext cx="1312200" cy="852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55"/>
          <p:cNvCxnSpPr/>
          <p:nvPr/>
        </p:nvCxnSpPr>
        <p:spPr>
          <a:xfrm>
            <a:off x="4470550" y="1048325"/>
            <a:ext cx="1339200" cy="926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55"/>
          <p:cNvCxnSpPr/>
          <p:nvPr/>
        </p:nvCxnSpPr>
        <p:spPr>
          <a:xfrm>
            <a:off x="4470550" y="2759425"/>
            <a:ext cx="1339200" cy="926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알콜 주요 기능 요약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694" name="Google Shape;6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875" y="466125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875" y="2161531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93384" y="1371283"/>
            <a:ext cx="2598041" cy="11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193384" y="3066690"/>
            <a:ext cx="2598041" cy="115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5"/>
          <p:cNvSpPr txBox="1">
            <a:spLocks noGrp="1"/>
          </p:cNvSpPr>
          <p:nvPr>
            <p:ph type="ctrTitle" idx="4294967295"/>
          </p:nvPr>
        </p:nvSpPr>
        <p:spPr>
          <a:xfrm>
            <a:off x="2429250" y="841863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BATTLE</a:t>
            </a:r>
            <a:endParaRPr sz="1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99" name="Google Shape;699;p55"/>
          <p:cNvSpPr txBox="1">
            <a:spLocks noGrp="1"/>
          </p:cNvSpPr>
          <p:nvPr>
            <p:ph type="subTitle" idx="4294967295"/>
          </p:nvPr>
        </p:nvSpPr>
        <p:spPr>
          <a:xfrm>
            <a:off x="2089007" y="1331107"/>
            <a:ext cx="20268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 err="1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배틀을</a:t>
            </a: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통한 경쟁</a:t>
            </a:r>
            <a:endParaRPr lang="en-US" altLang="ko-KR" dirty="0" smtClean="0">
              <a:solidFill>
                <a:schemeClr val="accent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0" name="Google Shape;700;p55"/>
          <p:cNvSpPr txBox="1">
            <a:spLocks noGrp="1"/>
          </p:cNvSpPr>
          <p:nvPr>
            <p:ph type="ctrTitle" idx="4294967295"/>
          </p:nvPr>
        </p:nvSpPr>
        <p:spPr>
          <a:xfrm>
            <a:off x="2429250" y="2539623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SEASON</a:t>
            </a:r>
            <a:endParaRPr sz="1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01" name="Google Shape;701;p55"/>
          <p:cNvSpPr txBox="1">
            <a:spLocks noGrp="1"/>
          </p:cNvSpPr>
          <p:nvPr>
            <p:ph type="subTitle" idx="4294967295"/>
          </p:nvPr>
        </p:nvSpPr>
        <p:spPr>
          <a:xfrm>
            <a:off x="2089007" y="3042315"/>
            <a:ext cx="20268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 시즌마다 새로운 마음가짐으로</a:t>
            </a:r>
            <a:r>
              <a:rPr lang="en-US" altLang="ko-KR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!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2" name="Google Shape;702;p55"/>
          <p:cNvSpPr txBox="1">
            <a:spLocks noGrp="1"/>
          </p:cNvSpPr>
          <p:nvPr>
            <p:ph type="ctrTitle" idx="4294967295"/>
          </p:nvPr>
        </p:nvSpPr>
        <p:spPr>
          <a:xfrm>
            <a:off x="6318400" y="1745826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RANKING</a:t>
            </a:r>
            <a:endParaRPr sz="1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03" name="Google Shape;703;p55"/>
          <p:cNvSpPr txBox="1">
            <a:spLocks noGrp="1"/>
          </p:cNvSpPr>
          <p:nvPr>
            <p:ph type="subTitle" idx="4294967295"/>
          </p:nvPr>
        </p:nvSpPr>
        <p:spPr>
          <a:xfrm>
            <a:off x="6047682" y="2268978"/>
            <a:ext cx="1911200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랭킹으로 상승 욕구 자극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04" name="Google Shape;704;p55"/>
          <p:cNvSpPr txBox="1">
            <a:spLocks noGrp="1"/>
          </p:cNvSpPr>
          <p:nvPr>
            <p:ph type="ctrTitle" idx="4294967295"/>
          </p:nvPr>
        </p:nvSpPr>
        <p:spPr>
          <a:xfrm>
            <a:off x="6318400" y="3437769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PRACTICE</a:t>
            </a:r>
            <a:endParaRPr sz="14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05" name="Google Shape;705;p55"/>
          <p:cNvSpPr txBox="1">
            <a:spLocks noGrp="1"/>
          </p:cNvSpPr>
          <p:nvPr>
            <p:ph type="subTitle" idx="4294967295"/>
          </p:nvPr>
        </p:nvSpPr>
        <p:spPr>
          <a:xfrm>
            <a:off x="6047682" y="3947474"/>
            <a:ext cx="2125536" cy="5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연습 모드를 통한 개인 학습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23" y="894501"/>
            <a:ext cx="283062" cy="2830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948" y="3485320"/>
            <a:ext cx="296768" cy="296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95" y="2589928"/>
            <a:ext cx="296690" cy="2966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15" y="1803626"/>
            <a:ext cx="296690" cy="296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05300" y="1408688"/>
            <a:ext cx="1101090" cy="206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08020" y="3202678"/>
            <a:ext cx="1049020" cy="206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3"/>
          </p:nvPr>
        </p:nvSpPr>
        <p:spPr>
          <a:xfrm flipH="1">
            <a:off x="3113280" y="3106629"/>
            <a:ext cx="3638040" cy="625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ko-KR" altLang="en-US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정답의 효율성</a:t>
            </a:r>
            <a:r>
              <a:rPr lang="ko-KR" altLang="en-US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기준으로 대결</a:t>
            </a:r>
            <a:endParaRPr lang="en-US" altLang="ko-KR" dirty="0" smtClean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/>
            <a:r>
              <a:rPr lang="ko-KR" altLang="en-US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메모리와 실행 시간이 가장 짧은 사람이 승리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3454880" y="1313590"/>
            <a:ext cx="3130200" cy="57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 해결 속도 </a:t>
            </a:r>
            <a:r>
              <a:rPr lang="ko-KR" altLang="en-US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기준으로 대결</a:t>
            </a:r>
            <a:endParaRPr lang="en-US" altLang="ko-KR" dirty="0" smtClean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먼저 정답 코드를 제출한 사람이 승리</a:t>
            </a:r>
            <a:endParaRPr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모드 설명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3777">
            <a:off x="1378359" y="2425497"/>
            <a:ext cx="1816839" cy="179934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 flipH="1">
            <a:off x="4987955" y="85212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solidFill>
                  <a:srgbClr val="5CFDF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스피드전</a:t>
            </a:r>
            <a:endParaRPr dirty="0">
              <a:solidFill>
                <a:srgbClr val="5CFDFD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38" name="Google Shape;238;p39"/>
          <p:cNvSpPr txBox="1">
            <a:spLocks noGrp="1"/>
          </p:cNvSpPr>
          <p:nvPr>
            <p:ph type="ctrTitle" idx="2"/>
          </p:nvPr>
        </p:nvSpPr>
        <p:spPr>
          <a:xfrm flipH="1">
            <a:off x="3113230" y="264516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5CFDFD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최적화전</a:t>
            </a:r>
            <a:endParaRPr dirty="0">
              <a:solidFill>
                <a:srgbClr val="5CFDFD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5440">
            <a:off x="6795768" y="707640"/>
            <a:ext cx="1719475" cy="19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51C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17180" y="3940089"/>
            <a:ext cx="436404" cy="213360"/>
          </a:xfrm>
          <a:prstGeom prst="rect">
            <a:avLst/>
          </a:prstGeom>
          <a:solidFill>
            <a:srgbClr val="F83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813040" y="2796414"/>
            <a:ext cx="622300" cy="195579"/>
          </a:xfrm>
          <a:prstGeom prst="rect">
            <a:avLst/>
          </a:prstGeom>
          <a:solidFill>
            <a:srgbClr val="455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38958" y="1672906"/>
            <a:ext cx="983072" cy="246556"/>
          </a:xfrm>
          <a:prstGeom prst="rect">
            <a:avLst/>
          </a:prstGeom>
          <a:solidFill>
            <a:srgbClr val="954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Google Shape;246;p40"/>
          <p:cNvSpPr txBox="1">
            <a:spLocks noGrp="1"/>
          </p:cNvSpPr>
          <p:nvPr>
            <p:ph type="ctrTitle"/>
          </p:nvPr>
        </p:nvSpPr>
        <p:spPr>
          <a:xfrm flipH="1">
            <a:off x="7349737" y="145034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/>
                </a:solidFill>
              </a:rPr>
              <a:t>PYTHON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5" name="Google Shape;245;p40"/>
          <p:cNvSpPr txBox="1">
            <a:spLocks noGrp="1"/>
          </p:cNvSpPr>
          <p:nvPr>
            <p:ph type="title" idx="6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언어 설명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 flipH="1">
            <a:off x="7349737" y="255328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JAVA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 idx="4"/>
          </p:nvPr>
        </p:nvSpPr>
        <p:spPr>
          <a:xfrm flipH="1">
            <a:off x="7349737" y="370014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C++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50235" y="828557"/>
            <a:ext cx="6330965" cy="3491785"/>
            <a:chOff x="948135" y="976725"/>
            <a:chExt cx="6330965" cy="349178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02"/>
            <a:stretch/>
          </p:blipFill>
          <p:spPr>
            <a:xfrm>
              <a:off x="948135" y="1205437"/>
              <a:ext cx="6330965" cy="326307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296"/>
            <a:stretch/>
          </p:blipFill>
          <p:spPr>
            <a:xfrm>
              <a:off x="1719756" y="976725"/>
              <a:ext cx="4968886" cy="339799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33" y="3312540"/>
            <a:ext cx="467008" cy="4670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76" y="2209592"/>
            <a:ext cx="467008" cy="4670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34" y="1088391"/>
            <a:ext cx="466950" cy="46695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5586389" y="4277943"/>
            <a:ext cx="1905280" cy="275774"/>
            <a:chOff x="1050920" y="2787155"/>
            <a:chExt cx="1905280" cy="275774"/>
          </a:xfrm>
        </p:grpSpPr>
        <p:sp>
          <p:nvSpPr>
            <p:cNvPr id="30" name="Google Shape;178;p31"/>
            <p:cNvSpPr/>
            <p:nvPr/>
          </p:nvSpPr>
          <p:spPr>
            <a:xfrm rot="5400000">
              <a:off x="1923334" y="1942227"/>
              <a:ext cx="187937" cy="1877794"/>
            </a:xfrm>
            <a:custGeom>
              <a:avLst/>
              <a:gdLst/>
              <a:ahLst/>
              <a:cxnLst/>
              <a:rect l="l" t="t" r="r" b="b"/>
              <a:pathLst>
                <a:path w="2482" h="24800" extrusionOk="0">
                  <a:moveTo>
                    <a:pt x="973" y="0"/>
                  </a:moveTo>
                  <a:cubicBezTo>
                    <a:pt x="883" y="0"/>
                    <a:pt x="791" y="50"/>
                    <a:pt x="746" y="159"/>
                  </a:cubicBezTo>
                  <a:cubicBezTo>
                    <a:pt x="0" y="1982"/>
                    <a:pt x="465" y="3884"/>
                    <a:pt x="1067" y="5667"/>
                  </a:cubicBezTo>
                  <a:cubicBezTo>
                    <a:pt x="1408" y="6676"/>
                    <a:pt x="1775" y="7723"/>
                    <a:pt x="1706" y="8806"/>
                  </a:cubicBezTo>
                  <a:cubicBezTo>
                    <a:pt x="1635" y="9906"/>
                    <a:pt x="1194" y="10923"/>
                    <a:pt x="933" y="11987"/>
                  </a:cubicBezTo>
                  <a:cubicBezTo>
                    <a:pt x="438" y="14010"/>
                    <a:pt x="1261" y="15698"/>
                    <a:pt x="1542" y="17678"/>
                  </a:cubicBezTo>
                  <a:cubicBezTo>
                    <a:pt x="1873" y="20015"/>
                    <a:pt x="1495" y="22325"/>
                    <a:pt x="1251" y="24650"/>
                  </a:cubicBezTo>
                  <a:cubicBezTo>
                    <a:pt x="1239" y="24745"/>
                    <a:pt x="1325" y="24800"/>
                    <a:pt x="1409" y="24800"/>
                  </a:cubicBezTo>
                  <a:cubicBezTo>
                    <a:pt x="1475" y="24800"/>
                    <a:pt x="1540" y="24765"/>
                    <a:pt x="1555" y="24690"/>
                  </a:cubicBezTo>
                  <a:cubicBezTo>
                    <a:pt x="1909" y="22670"/>
                    <a:pt x="2164" y="20570"/>
                    <a:pt x="2020" y="18517"/>
                  </a:cubicBezTo>
                  <a:cubicBezTo>
                    <a:pt x="1860" y="16257"/>
                    <a:pt x="809" y="14237"/>
                    <a:pt x="1445" y="11963"/>
                  </a:cubicBezTo>
                  <a:cubicBezTo>
                    <a:pt x="1956" y="10141"/>
                    <a:pt x="2482" y="8619"/>
                    <a:pt x="1963" y="6730"/>
                  </a:cubicBezTo>
                  <a:cubicBezTo>
                    <a:pt x="1712" y="5814"/>
                    <a:pt x="1338" y="4934"/>
                    <a:pt x="1104" y="4011"/>
                  </a:cubicBezTo>
                  <a:cubicBezTo>
                    <a:pt x="783" y="2727"/>
                    <a:pt x="923" y="1560"/>
                    <a:pt x="1194" y="283"/>
                  </a:cubicBezTo>
                  <a:cubicBezTo>
                    <a:pt x="1232" y="106"/>
                    <a:pt x="1105" y="0"/>
                    <a:pt x="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9;p31"/>
            <p:cNvSpPr/>
            <p:nvPr/>
          </p:nvSpPr>
          <p:spPr>
            <a:xfrm rot="5400000">
              <a:off x="1960778" y="2073111"/>
              <a:ext cx="79960" cy="1899676"/>
            </a:xfrm>
            <a:custGeom>
              <a:avLst/>
              <a:gdLst/>
              <a:ahLst/>
              <a:cxnLst/>
              <a:rect l="l" t="t" r="r" b="b"/>
              <a:pathLst>
                <a:path w="1056" h="25089" extrusionOk="0">
                  <a:moveTo>
                    <a:pt x="399" y="1"/>
                  </a:moveTo>
                  <a:cubicBezTo>
                    <a:pt x="281" y="1"/>
                    <a:pt x="164" y="77"/>
                    <a:pt x="166" y="230"/>
                  </a:cubicBezTo>
                  <a:cubicBezTo>
                    <a:pt x="217" y="4423"/>
                    <a:pt x="266" y="8619"/>
                    <a:pt x="323" y="12815"/>
                  </a:cubicBezTo>
                  <a:cubicBezTo>
                    <a:pt x="350" y="14882"/>
                    <a:pt x="377" y="16948"/>
                    <a:pt x="410" y="19015"/>
                  </a:cubicBezTo>
                  <a:cubicBezTo>
                    <a:pt x="444" y="20910"/>
                    <a:pt x="782" y="23105"/>
                    <a:pt x="42" y="24900"/>
                  </a:cubicBezTo>
                  <a:cubicBezTo>
                    <a:pt x="0" y="25005"/>
                    <a:pt x="103" y="25089"/>
                    <a:pt x="198" y="25089"/>
                  </a:cubicBezTo>
                  <a:cubicBezTo>
                    <a:pt x="246" y="25089"/>
                    <a:pt x="292" y="25067"/>
                    <a:pt x="317" y="25017"/>
                  </a:cubicBezTo>
                  <a:cubicBezTo>
                    <a:pt x="1055" y="23442"/>
                    <a:pt x="871" y="21646"/>
                    <a:pt x="859" y="19955"/>
                  </a:cubicBezTo>
                  <a:cubicBezTo>
                    <a:pt x="842" y="17761"/>
                    <a:pt x="819" y="15571"/>
                    <a:pt x="794" y="13377"/>
                  </a:cubicBezTo>
                  <a:cubicBezTo>
                    <a:pt x="745" y="8993"/>
                    <a:pt x="691" y="4610"/>
                    <a:pt x="638" y="230"/>
                  </a:cubicBezTo>
                  <a:cubicBezTo>
                    <a:pt x="636" y="77"/>
                    <a:pt x="517" y="1"/>
                    <a:pt x="399" y="1"/>
                  </a:cubicBezTo>
                  <a:close/>
                </a:path>
              </a:pathLst>
            </a:custGeom>
            <a:solidFill>
              <a:srgbClr val="F83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589936" y="4836741"/>
            <a:ext cx="3632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https://programmers.co.kr/pages/2022-trend-report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146246" y="1463698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-135361" y="2962516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1462546" y="2084494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42" y="1368936"/>
            <a:ext cx="3331404" cy="1876507"/>
          </a:xfrm>
          <a:prstGeom prst="rect">
            <a:avLst/>
          </a:prstGeom>
        </p:spPr>
      </p:pic>
      <p:sp>
        <p:nvSpPr>
          <p:cNvPr id="11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4051842" y="3652265"/>
            <a:ext cx="3933894" cy="255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AC557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J6IX</a:t>
            </a:r>
            <a:r>
              <a:rPr lang="en" sz="1050" dirty="0" smtClean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김주성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박서영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전동준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정도형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정연화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홍정원</a:t>
            </a:r>
            <a:endParaRPr sz="105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5097780" y="3324860"/>
            <a:ext cx="575310" cy="220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73630" y="3324860"/>
            <a:ext cx="1253490" cy="220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093;p57"/>
          <p:cNvSpPr txBox="1">
            <a:spLocks noGrp="1"/>
          </p:cNvSpPr>
          <p:nvPr>
            <p:ph type="subTitle" idx="4294967295"/>
          </p:nvPr>
        </p:nvSpPr>
        <p:spPr>
          <a:xfrm>
            <a:off x="1653413" y="3219399"/>
            <a:ext cx="5996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ELO </a:t>
            </a:r>
            <a:r>
              <a:rPr lang="ko-KR" altLang="en-US" sz="16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알고리즘 </a:t>
            </a:r>
            <a:r>
              <a:rPr lang="ko-KR" altLang="en-US" sz="16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기반으로 책정된 </a:t>
            </a:r>
            <a:r>
              <a:rPr lang="en-US" sz="16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MMR</a:t>
            </a:r>
            <a:r>
              <a:rPr lang="ko-KR" altLang="en-US" sz="16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배틀 매칭</a:t>
            </a:r>
            <a:endParaRPr lang="en-US" altLang="ko-KR" sz="16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매칭 설명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5" name="Google Shape;1083;p57"/>
          <p:cNvGrpSpPr/>
          <p:nvPr/>
        </p:nvGrpSpPr>
        <p:grpSpPr>
          <a:xfrm>
            <a:off x="1653412" y="1652306"/>
            <a:ext cx="2747502" cy="1491427"/>
            <a:chOff x="1561972" y="1574292"/>
            <a:chExt cx="2747502" cy="1491427"/>
          </a:xfrm>
        </p:grpSpPr>
        <p:sp>
          <p:nvSpPr>
            <p:cNvPr id="6" name="Google Shape;1084;p57"/>
            <p:cNvSpPr/>
            <p:nvPr/>
          </p:nvSpPr>
          <p:spPr>
            <a:xfrm>
              <a:off x="1912988" y="1574292"/>
              <a:ext cx="2396486" cy="1234430"/>
            </a:xfrm>
            <a:custGeom>
              <a:avLst/>
              <a:gdLst/>
              <a:ahLst/>
              <a:cxnLst/>
              <a:rect l="l" t="t" r="r" b="b"/>
              <a:pathLst>
                <a:path w="13500" h="11466" extrusionOk="0">
                  <a:moveTo>
                    <a:pt x="11582" y="1"/>
                  </a:moveTo>
                  <a:cubicBezTo>
                    <a:pt x="11324" y="1"/>
                    <a:pt x="11065" y="11"/>
                    <a:pt x="10808" y="13"/>
                  </a:cubicBezTo>
                  <a:cubicBezTo>
                    <a:pt x="10400" y="13"/>
                    <a:pt x="9988" y="16"/>
                    <a:pt x="9581" y="19"/>
                  </a:cubicBezTo>
                  <a:cubicBezTo>
                    <a:pt x="7922" y="30"/>
                    <a:pt x="6260" y="39"/>
                    <a:pt x="4602" y="50"/>
                  </a:cubicBezTo>
                  <a:lnTo>
                    <a:pt x="2144" y="66"/>
                  </a:lnTo>
                  <a:cubicBezTo>
                    <a:pt x="1725" y="70"/>
                    <a:pt x="1304" y="73"/>
                    <a:pt x="883" y="76"/>
                  </a:cubicBezTo>
                  <a:cubicBezTo>
                    <a:pt x="856" y="76"/>
                    <a:pt x="828" y="76"/>
                    <a:pt x="800" y="76"/>
                  </a:cubicBezTo>
                  <a:cubicBezTo>
                    <a:pt x="564" y="76"/>
                    <a:pt x="287" y="87"/>
                    <a:pt x="141" y="290"/>
                  </a:cubicBezTo>
                  <a:cubicBezTo>
                    <a:pt x="54" y="411"/>
                    <a:pt x="51" y="551"/>
                    <a:pt x="57" y="692"/>
                  </a:cubicBezTo>
                  <a:cubicBezTo>
                    <a:pt x="24" y="712"/>
                    <a:pt x="0" y="745"/>
                    <a:pt x="0" y="795"/>
                  </a:cubicBezTo>
                  <a:cubicBezTo>
                    <a:pt x="77" y="2400"/>
                    <a:pt x="168" y="4005"/>
                    <a:pt x="271" y="5607"/>
                  </a:cubicBezTo>
                  <a:cubicBezTo>
                    <a:pt x="325" y="6399"/>
                    <a:pt x="378" y="7188"/>
                    <a:pt x="438" y="7981"/>
                  </a:cubicBezTo>
                  <a:cubicBezTo>
                    <a:pt x="498" y="8773"/>
                    <a:pt x="539" y="9572"/>
                    <a:pt x="632" y="10362"/>
                  </a:cubicBezTo>
                  <a:cubicBezTo>
                    <a:pt x="662" y="10626"/>
                    <a:pt x="736" y="10897"/>
                    <a:pt x="967" y="11060"/>
                  </a:cubicBezTo>
                  <a:cubicBezTo>
                    <a:pt x="1234" y="11248"/>
                    <a:pt x="1612" y="11231"/>
                    <a:pt x="1926" y="11251"/>
                  </a:cubicBezTo>
                  <a:cubicBezTo>
                    <a:pt x="2749" y="11311"/>
                    <a:pt x="3571" y="11358"/>
                    <a:pt x="4398" y="11395"/>
                  </a:cubicBezTo>
                  <a:cubicBezTo>
                    <a:pt x="5542" y="11441"/>
                    <a:pt x="6687" y="11465"/>
                    <a:pt x="7832" y="11465"/>
                  </a:cubicBezTo>
                  <a:cubicBezTo>
                    <a:pt x="8326" y="11465"/>
                    <a:pt x="8820" y="11461"/>
                    <a:pt x="9313" y="11452"/>
                  </a:cubicBezTo>
                  <a:cubicBezTo>
                    <a:pt x="10139" y="11435"/>
                    <a:pt x="10965" y="11409"/>
                    <a:pt x="11787" y="11368"/>
                  </a:cubicBezTo>
                  <a:cubicBezTo>
                    <a:pt x="11985" y="11361"/>
                    <a:pt x="12182" y="11348"/>
                    <a:pt x="12383" y="11338"/>
                  </a:cubicBezTo>
                  <a:cubicBezTo>
                    <a:pt x="12567" y="11328"/>
                    <a:pt x="12764" y="11335"/>
                    <a:pt x="12945" y="11298"/>
                  </a:cubicBezTo>
                  <a:cubicBezTo>
                    <a:pt x="13302" y="11228"/>
                    <a:pt x="13322" y="10836"/>
                    <a:pt x="13372" y="10549"/>
                  </a:cubicBezTo>
                  <a:cubicBezTo>
                    <a:pt x="13499" y="9796"/>
                    <a:pt x="13496" y="9031"/>
                    <a:pt x="13482" y="8271"/>
                  </a:cubicBezTo>
                  <a:cubicBezTo>
                    <a:pt x="13470" y="7456"/>
                    <a:pt x="13436" y="6643"/>
                    <a:pt x="13392" y="5831"/>
                  </a:cubicBezTo>
                  <a:cubicBezTo>
                    <a:pt x="13306" y="4252"/>
                    <a:pt x="13185" y="2674"/>
                    <a:pt x="13038" y="1103"/>
                  </a:cubicBezTo>
                  <a:cubicBezTo>
                    <a:pt x="13011" y="818"/>
                    <a:pt x="12968" y="514"/>
                    <a:pt x="12757" y="297"/>
                  </a:cubicBezTo>
                  <a:cubicBezTo>
                    <a:pt x="12550" y="83"/>
                    <a:pt x="12242" y="22"/>
                    <a:pt x="11954" y="10"/>
                  </a:cubicBezTo>
                  <a:cubicBezTo>
                    <a:pt x="11830" y="3"/>
                    <a:pt x="11706" y="1"/>
                    <a:pt x="11582" y="1"/>
                  </a:cubicBezTo>
                  <a:close/>
                </a:path>
              </a:pathLst>
            </a:custGeom>
            <a:solidFill>
              <a:srgbClr val="FDE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5;p57"/>
            <p:cNvSpPr/>
            <p:nvPr/>
          </p:nvSpPr>
          <p:spPr>
            <a:xfrm rot="3898684">
              <a:off x="1693741" y="2607193"/>
              <a:ext cx="554750" cy="291206"/>
            </a:xfrm>
            <a:custGeom>
              <a:avLst/>
              <a:gdLst/>
              <a:ahLst/>
              <a:cxnLst/>
              <a:rect l="l" t="t" r="r" b="b"/>
              <a:pathLst>
                <a:path w="4254" h="2233" extrusionOk="0">
                  <a:moveTo>
                    <a:pt x="4118" y="0"/>
                  </a:moveTo>
                  <a:cubicBezTo>
                    <a:pt x="4079" y="0"/>
                    <a:pt x="4039" y="20"/>
                    <a:pt x="4002" y="45"/>
                  </a:cubicBezTo>
                  <a:cubicBezTo>
                    <a:pt x="3982" y="58"/>
                    <a:pt x="3966" y="71"/>
                    <a:pt x="3949" y="88"/>
                  </a:cubicBezTo>
                  <a:cubicBezTo>
                    <a:pt x="3468" y="590"/>
                    <a:pt x="3070" y="1148"/>
                    <a:pt x="2869" y="1823"/>
                  </a:cubicBezTo>
                  <a:cubicBezTo>
                    <a:pt x="2846" y="1898"/>
                    <a:pt x="2817" y="1921"/>
                    <a:pt x="2769" y="1921"/>
                  </a:cubicBezTo>
                  <a:cubicBezTo>
                    <a:pt x="2752" y="1921"/>
                    <a:pt x="2733" y="1918"/>
                    <a:pt x="2712" y="1914"/>
                  </a:cubicBezTo>
                  <a:cubicBezTo>
                    <a:pt x="2204" y="1807"/>
                    <a:pt x="1695" y="1697"/>
                    <a:pt x="1187" y="1579"/>
                  </a:cubicBezTo>
                  <a:cubicBezTo>
                    <a:pt x="931" y="1519"/>
                    <a:pt x="672" y="1464"/>
                    <a:pt x="407" y="1464"/>
                  </a:cubicBezTo>
                  <a:cubicBezTo>
                    <a:pt x="322" y="1464"/>
                    <a:pt x="236" y="1469"/>
                    <a:pt x="150" y="1482"/>
                  </a:cubicBezTo>
                  <a:cubicBezTo>
                    <a:pt x="77" y="1496"/>
                    <a:pt x="3" y="1526"/>
                    <a:pt x="3" y="1613"/>
                  </a:cubicBezTo>
                  <a:cubicBezTo>
                    <a:pt x="0" y="1710"/>
                    <a:pt x="84" y="1720"/>
                    <a:pt x="157" y="1726"/>
                  </a:cubicBezTo>
                  <a:cubicBezTo>
                    <a:pt x="435" y="1760"/>
                    <a:pt x="712" y="1814"/>
                    <a:pt x="983" y="1880"/>
                  </a:cubicBezTo>
                  <a:cubicBezTo>
                    <a:pt x="1545" y="2021"/>
                    <a:pt x="2107" y="2178"/>
                    <a:pt x="2712" y="2228"/>
                  </a:cubicBezTo>
                  <a:cubicBezTo>
                    <a:pt x="2726" y="2231"/>
                    <a:pt x="2740" y="2233"/>
                    <a:pt x="2754" y="2233"/>
                  </a:cubicBezTo>
                  <a:cubicBezTo>
                    <a:pt x="2822" y="2233"/>
                    <a:pt x="2900" y="2201"/>
                    <a:pt x="2979" y="2201"/>
                  </a:cubicBezTo>
                  <a:cubicBezTo>
                    <a:pt x="3083" y="2198"/>
                    <a:pt x="3133" y="2148"/>
                    <a:pt x="3156" y="2061"/>
                  </a:cubicBezTo>
                  <a:cubicBezTo>
                    <a:pt x="3280" y="1616"/>
                    <a:pt x="3494" y="1215"/>
                    <a:pt x="3758" y="837"/>
                  </a:cubicBezTo>
                  <a:cubicBezTo>
                    <a:pt x="3899" y="633"/>
                    <a:pt x="4026" y="419"/>
                    <a:pt x="4183" y="226"/>
                  </a:cubicBezTo>
                  <a:cubicBezTo>
                    <a:pt x="4230" y="169"/>
                    <a:pt x="4254" y="95"/>
                    <a:pt x="4200" y="38"/>
                  </a:cubicBezTo>
                  <a:cubicBezTo>
                    <a:pt x="4174" y="11"/>
                    <a:pt x="4146" y="0"/>
                    <a:pt x="4118" y="0"/>
                  </a:cubicBezTo>
                  <a:close/>
                </a:path>
              </a:pathLst>
            </a:custGeom>
            <a:solidFill>
              <a:srgbClr val="FDE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6;p57"/>
            <p:cNvSpPr/>
            <p:nvPr/>
          </p:nvSpPr>
          <p:spPr>
            <a:xfrm rot="-7385140">
              <a:off x="1542378" y="2700570"/>
              <a:ext cx="360845" cy="148799"/>
            </a:xfrm>
            <a:custGeom>
              <a:avLst/>
              <a:gdLst/>
              <a:ahLst/>
              <a:cxnLst/>
              <a:rect l="l" t="t" r="r" b="b"/>
              <a:pathLst>
                <a:path w="2767" h="1141" extrusionOk="0">
                  <a:moveTo>
                    <a:pt x="95" y="1"/>
                  </a:moveTo>
                  <a:cubicBezTo>
                    <a:pt x="70" y="1"/>
                    <a:pt x="48" y="11"/>
                    <a:pt x="31" y="34"/>
                  </a:cubicBezTo>
                  <a:cubicBezTo>
                    <a:pt x="1" y="70"/>
                    <a:pt x="4" y="114"/>
                    <a:pt x="31" y="147"/>
                  </a:cubicBezTo>
                  <a:cubicBezTo>
                    <a:pt x="58" y="191"/>
                    <a:pt x="95" y="224"/>
                    <a:pt x="131" y="258"/>
                  </a:cubicBezTo>
                  <a:cubicBezTo>
                    <a:pt x="382" y="476"/>
                    <a:pt x="677" y="619"/>
                    <a:pt x="977" y="743"/>
                  </a:cubicBezTo>
                  <a:cubicBezTo>
                    <a:pt x="1469" y="947"/>
                    <a:pt x="1973" y="1090"/>
                    <a:pt x="2505" y="1141"/>
                  </a:cubicBezTo>
                  <a:lnTo>
                    <a:pt x="2683" y="1141"/>
                  </a:lnTo>
                  <a:cubicBezTo>
                    <a:pt x="2723" y="1138"/>
                    <a:pt x="2759" y="1121"/>
                    <a:pt x="2763" y="1081"/>
                  </a:cubicBezTo>
                  <a:cubicBezTo>
                    <a:pt x="2766" y="1044"/>
                    <a:pt x="2729" y="1027"/>
                    <a:pt x="2703" y="1017"/>
                  </a:cubicBezTo>
                  <a:cubicBezTo>
                    <a:pt x="2592" y="973"/>
                    <a:pt x="2482" y="930"/>
                    <a:pt x="2371" y="897"/>
                  </a:cubicBezTo>
                  <a:cubicBezTo>
                    <a:pt x="1629" y="683"/>
                    <a:pt x="910" y="411"/>
                    <a:pt x="228" y="47"/>
                  </a:cubicBezTo>
                  <a:cubicBezTo>
                    <a:pt x="198" y="34"/>
                    <a:pt x="171" y="21"/>
                    <a:pt x="141" y="10"/>
                  </a:cubicBezTo>
                  <a:cubicBezTo>
                    <a:pt x="125" y="4"/>
                    <a:pt x="110" y="1"/>
                    <a:pt x="95" y="1"/>
                  </a:cubicBezTo>
                  <a:close/>
                </a:path>
              </a:pathLst>
            </a:custGeom>
            <a:solidFill>
              <a:srgbClr val="FDE1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87;p57"/>
          <p:cNvGrpSpPr/>
          <p:nvPr/>
        </p:nvGrpSpPr>
        <p:grpSpPr>
          <a:xfrm>
            <a:off x="4944528" y="1313262"/>
            <a:ext cx="2705188" cy="1573473"/>
            <a:chOff x="4853088" y="1235248"/>
            <a:chExt cx="2705188" cy="1573473"/>
          </a:xfrm>
        </p:grpSpPr>
        <p:sp>
          <p:nvSpPr>
            <p:cNvPr id="12" name="Google Shape;1088;p57"/>
            <p:cNvSpPr/>
            <p:nvPr/>
          </p:nvSpPr>
          <p:spPr>
            <a:xfrm>
              <a:off x="4853088" y="1574292"/>
              <a:ext cx="2396486" cy="1234430"/>
            </a:xfrm>
            <a:custGeom>
              <a:avLst/>
              <a:gdLst/>
              <a:ahLst/>
              <a:cxnLst/>
              <a:rect l="l" t="t" r="r" b="b"/>
              <a:pathLst>
                <a:path w="13500" h="11466" extrusionOk="0">
                  <a:moveTo>
                    <a:pt x="11582" y="1"/>
                  </a:moveTo>
                  <a:cubicBezTo>
                    <a:pt x="11324" y="1"/>
                    <a:pt x="11065" y="11"/>
                    <a:pt x="10808" y="13"/>
                  </a:cubicBezTo>
                  <a:cubicBezTo>
                    <a:pt x="10400" y="13"/>
                    <a:pt x="9988" y="16"/>
                    <a:pt x="9581" y="19"/>
                  </a:cubicBezTo>
                  <a:cubicBezTo>
                    <a:pt x="7922" y="30"/>
                    <a:pt x="6260" y="39"/>
                    <a:pt x="4602" y="50"/>
                  </a:cubicBezTo>
                  <a:lnTo>
                    <a:pt x="2144" y="66"/>
                  </a:lnTo>
                  <a:cubicBezTo>
                    <a:pt x="1725" y="70"/>
                    <a:pt x="1304" y="73"/>
                    <a:pt x="883" y="76"/>
                  </a:cubicBezTo>
                  <a:cubicBezTo>
                    <a:pt x="856" y="76"/>
                    <a:pt x="828" y="76"/>
                    <a:pt x="800" y="76"/>
                  </a:cubicBezTo>
                  <a:cubicBezTo>
                    <a:pt x="564" y="76"/>
                    <a:pt x="287" y="87"/>
                    <a:pt x="141" y="290"/>
                  </a:cubicBezTo>
                  <a:cubicBezTo>
                    <a:pt x="54" y="411"/>
                    <a:pt x="51" y="551"/>
                    <a:pt x="57" y="692"/>
                  </a:cubicBezTo>
                  <a:cubicBezTo>
                    <a:pt x="24" y="712"/>
                    <a:pt x="0" y="745"/>
                    <a:pt x="0" y="795"/>
                  </a:cubicBezTo>
                  <a:cubicBezTo>
                    <a:pt x="77" y="2400"/>
                    <a:pt x="168" y="4005"/>
                    <a:pt x="271" y="5607"/>
                  </a:cubicBezTo>
                  <a:cubicBezTo>
                    <a:pt x="325" y="6399"/>
                    <a:pt x="378" y="7188"/>
                    <a:pt x="438" y="7981"/>
                  </a:cubicBezTo>
                  <a:cubicBezTo>
                    <a:pt x="498" y="8773"/>
                    <a:pt x="539" y="9572"/>
                    <a:pt x="632" y="10362"/>
                  </a:cubicBezTo>
                  <a:cubicBezTo>
                    <a:pt x="662" y="10626"/>
                    <a:pt x="736" y="10897"/>
                    <a:pt x="967" y="11060"/>
                  </a:cubicBezTo>
                  <a:cubicBezTo>
                    <a:pt x="1234" y="11248"/>
                    <a:pt x="1612" y="11231"/>
                    <a:pt x="1926" y="11251"/>
                  </a:cubicBezTo>
                  <a:cubicBezTo>
                    <a:pt x="2749" y="11311"/>
                    <a:pt x="3571" y="11358"/>
                    <a:pt x="4398" y="11395"/>
                  </a:cubicBezTo>
                  <a:cubicBezTo>
                    <a:pt x="5542" y="11441"/>
                    <a:pt x="6687" y="11465"/>
                    <a:pt x="7832" y="11465"/>
                  </a:cubicBezTo>
                  <a:cubicBezTo>
                    <a:pt x="8326" y="11465"/>
                    <a:pt x="8820" y="11461"/>
                    <a:pt x="9313" y="11452"/>
                  </a:cubicBezTo>
                  <a:cubicBezTo>
                    <a:pt x="10139" y="11435"/>
                    <a:pt x="10965" y="11409"/>
                    <a:pt x="11787" y="11368"/>
                  </a:cubicBezTo>
                  <a:cubicBezTo>
                    <a:pt x="11985" y="11361"/>
                    <a:pt x="12182" y="11348"/>
                    <a:pt x="12383" y="11338"/>
                  </a:cubicBezTo>
                  <a:cubicBezTo>
                    <a:pt x="12567" y="11328"/>
                    <a:pt x="12764" y="11335"/>
                    <a:pt x="12945" y="11298"/>
                  </a:cubicBezTo>
                  <a:cubicBezTo>
                    <a:pt x="13302" y="11228"/>
                    <a:pt x="13322" y="10836"/>
                    <a:pt x="13372" y="10549"/>
                  </a:cubicBezTo>
                  <a:cubicBezTo>
                    <a:pt x="13499" y="9796"/>
                    <a:pt x="13496" y="9031"/>
                    <a:pt x="13482" y="8271"/>
                  </a:cubicBezTo>
                  <a:cubicBezTo>
                    <a:pt x="13470" y="7456"/>
                    <a:pt x="13436" y="6643"/>
                    <a:pt x="13392" y="5831"/>
                  </a:cubicBezTo>
                  <a:cubicBezTo>
                    <a:pt x="13306" y="4252"/>
                    <a:pt x="13185" y="2674"/>
                    <a:pt x="13038" y="1103"/>
                  </a:cubicBezTo>
                  <a:cubicBezTo>
                    <a:pt x="13011" y="818"/>
                    <a:pt x="12968" y="514"/>
                    <a:pt x="12757" y="297"/>
                  </a:cubicBezTo>
                  <a:cubicBezTo>
                    <a:pt x="12550" y="83"/>
                    <a:pt x="12242" y="22"/>
                    <a:pt x="11954" y="10"/>
                  </a:cubicBezTo>
                  <a:cubicBezTo>
                    <a:pt x="11830" y="3"/>
                    <a:pt x="11706" y="1"/>
                    <a:pt x="11582" y="1"/>
                  </a:cubicBezTo>
                  <a:close/>
                </a:path>
              </a:pathLst>
            </a:custGeom>
            <a:solidFill>
              <a:srgbClr val="5C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9;p57"/>
            <p:cNvSpPr/>
            <p:nvPr/>
          </p:nvSpPr>
          <p:spPr>
            <a:xfrm rot="-6901316">
              <a:off x="6871757" y="1402568"/>
              <a:ext cx="554750" cy="291206"/>
            </a:xfrm>
            <a:custGeom>
              <a:avLst/>
              <a:gdLst/>
              <a:ahLst/>
              <a:cxnLst/>
              <a:rect l="l" t="t" r="r" b="b"/>
              <a:pathLst>
                <a:path w="4254" h="2233" extrusionOk="0">
                  <a:moveTo>
                    <a:pt x="4118" y="0"/>
                  </a:moveTo>
                  <a:cubicBezTo>
                    <a:pt x="4079" y="0"/>
                    <a:pt x="4039" y="20"/>
                    <a:pt x="4002" y="45"/>
                  </a:cubicBezTo>
                  <a:cubicBezTo>
                    <a:pt x="3982" y="58"/>
                    <a:pt x="3966" y="71"/>
                    <a:pt x="3949" y="88"/>
                  </a:cubicBezTo>
                  <a:cubicBezTo>
                    <a:pt x="3468" y="590"/>
                    <a:pt x="3070" y="1148"/>
                    <a:pt x="2869" y="1823"/>
                  </a:cubicBezTo>
                  <a:cubicBezTo>
                    <a:pt x="2846" y="1898"/>
                    <a:pt x="2817" y="1921"/>
                    <a:pt x="2769" y="1921"/>
                  </a:cubicBezTo>
                  <a:cubicBezTo>
                    <a:pt x="2752" y="1921"/>
                    <a:pt x="2733" y="1918"/>
                    <a:pt x="2712" y="1914"/>
                  </a:cubicBezTo>
                  <a:cubicBezTo>
                    <a:pt x="2204" y="1807"/>
                    <a:pt x="1695" y="1697"/>
                    <a:pt x="1187" y="1579"/>
                  </a:cubicBezTo>
                  <a:cubicBezTo>
                    <a:pt x="931" y="1519"/>
                    <a:pt x="672" y="1464"/>
                    <a:pt x="407" y="1464"/>
                  </a:cubicBezTo>
                  <a:cubicBezTo>
                    <a:pt x="322" y="1464"/>
                    <a:pt x="236" y="1469"/>
                    <a:pt x="150" y="1482"/>
                  </a:cubicBezTo>
                  <a:cubicBezTo>
                    <a:pt x="77" y="1496"/>
                    <a:pt x="3" y="1526"/>
                    <a:pt x="3" y="1613"/>
                  </a:cubicBezTo>
                  <a:cubicBezTo>
                    <a:pt x="0" y="1710"/>
                    <a:pt x="84" y="1720"/>
                    <a:pt x="157" y="1726"/>
                  </a:cubicBezTo>
                  <a:cubicBezTo>
                    <a:pt x="435" y="1760"/>
                    <a:pt x="712" y="1814"/>
                    <a:pt x="983" y="1880"/>
                  </a:cubicBezTo>
                  <a:cubicBezTo>
                    <a:pt x="1545" y="2021"/>
                    <a:pt x="2107" y="2178"/>
                    <a:pt x="2712" y="2228"/>
                  </a:cubicBezTo>
                  <a:cubicBezTo>
                    <a:pt x="2726" y="2231"/>
                    <a:pt x="2740" y="2233"/>
                    <a:pt x="2754" y="2233"/>
                  </a:cubicBezTo>
                  <a:cubicBezTo>
                    <a:pt x="2822" y="2233"/>
                    <a:pt x="2900" y="2201"/>
                    <a:pt x="2979" y="2201"/>
                  </a:cubicBezTo>
                  <a:cubicBezTo>
                    <a:pt x="3083" y="2198"/>
                    <a:pt x="3133" y="2148"/>
                    <a:pt x="3156" y="2061"/>
                  </a:cubicBezTo>
                  <a:cubicBezTo>
                    <a:pt x="3280" y="1616"/>
                    <a:pt x="3494" y="1215"/>
                    <a:pt x="3758" y="837"/>
                  </a:cubicBezTo>
                  <a:cubicBezTo>
                    <a:pt x="3899" y="633"/>
                    <a:pt x="4026" y="419"/>
                    <a:pt x="4183" y="226"/>
                  </a:cubicBezTo>
                  <a:cubicBezTo>
                    <a:pt x="4230" y="169"/>
                    <a:pt x="4254" y="95"/>
                    <a:pt x="4200" y="38"/>
                  </a:cubicBezTo>
                  <a:cubicBezTo>
                    <a:pt x="4174" y="11"/>
                    <a:pt x="4146" y="0"/>
                    <a:pt x="4118" y="0"/>
                  </a:cubicBezTo>
                  <a:close/>
                </a:path>
              </a:pathLst>
            </a:custGeom>
            <a:solidFill>
              <a:srgbClr val="5C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0;p57"/>
            <p:cNvSpPr/>
            <p:nvPr/>
          </p:nvSpPr>
          <p:spPr>
            <a:xfrm rot="3414860">
              <a:off x="7217024" y="1451598"/>
              <a:ext cx="360845" cy="148799"/>
            </a:xfrm>
            <a:custGeom>
              <a:avLst/>
              <a:gdLst/>
              <a:ahLst/>
              <a:cxnLst/>
              <a:rect l="l" t="t" r="r" b="b"/>
              <a:pathLst>
                <a:path w="2767" h="1141" extrusionOk="0">
                  <a:moveTo>
                    <a:pt x="95" y="1"/>
                  </a:moveTo>
                  <a:cubicBezTo>
                    <a:pt x="70" y="1"/>
                    <a:pt x="48" y="11"/>
                    <a:pt x="31" y="34"/>
                  </a:cubicBezTo>
                  <a:cubicBezTo>
                    <a:pt x="1" y="70"/>
                    <a:pt x="4" y="114"/>
                    <a:pt x="31" y="147"/>
                  </a:cubicBezTo>
                  <a:cubicBezTo>
                    <a:pt x="58" y="191"/>
                    <a:pt x="95" y="224"/>
                    <a:pt x="131" y="258"/>
                  </a:cubicBezTo>
                  <a:cubicBezTo>
                    <a:pt x="382" y="476"/>
                    <a:pt x="677" y="619"/>
                    <a:pt x="977" y="743"/>
                  </a:cubicBezTo>
                  <a:cubicBezTo>
                    <a:pt x="1469" y="947"/>
                    <a:pt x="1973" y="1090"/>
                    <a:pt x="2505" y="1141"/>
                  </a:cubicBezTo>
                  <a:lnTo>
                    <a:pt x="2683" y="1141"/>
                  </a:lnTo>
                  <a:cubicBezTo>
                    <a:pt x="2723" y="1138"/>
                    <a:pt x="2759" y="1121"/>
                    <a:pt x="2763" y="1081"/>
                  </a:cubicBezTo>
                  <a:cubicBezTo>
                    <a:pt x="2766" y="1044"/>
                    <a:pt x="2729" y="1027"/>
                    <a:pt x="2703" y="1017"/>
                  </a:cubicBezTo>
                  <a:cubicBezTo>
                    <a:pt x="2592" y="973"/>
                    <a:pt x="2482" y="930"/>
                    <a:pt x="2371" y="897"/>
                  </a:cubicBezTo>
                  <a:cubicBezTo>
                    <a:pt x="1629" y="683"/>
                    <a:pt x="910" y="411"/>
                    <a:pt x="228" y="47"/>
                  </a:cubicBezTo>
                  <a:cubicBezTo>
                    <a:pt x="198" y="34"/>
                    <a:pt x="171" y="21"/>
                    <a:pt x="141" y="10"/>
                  </a:cubicBezTo>
                  <a:cubicBezTo>
                    <a:pt x="125" y="4"/>
                    <a:pt x="110" y="1"/>
                    <a:pt x="95" y="1"/>
                  </a:cubicBezTo>
                  <a:close/>
                </a:path>
              </a:pathLst>
            </a:custGeom>
            <a:solidFill>
              <a:srgbClr val="5C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091;p57"/>
          <p:cNvSpPr txBox="1">
            <a:spLocks noGrp="1"/>
          </p:cNvSpPr>
          <p:nvPr>
            <p:ph type="subTitle" idx="4294967295"/>
          </p:nvPr>
        </p:nvSpPr>
        <p:spPr>
          <a:xfrm>
            <a:off x="2418509" y="1652306"/>
            <a:ext cx="1568323" cy="1234430"/>
          </a:xfrm>
          <a:prstGeom prst="rect">
            <a:avLst/>
          </a:prstGeom>
        </p:spPr>
        <p:txBody>
          <a:bodyPr spcFirstLastPara="1" wrap="square" lIns="91425" tIns="36000" rIns="91425" bIns="36000" anchor="b" anchorCtr="0">
            <a:noAutofit/>
          </a:bodyPr>
          <a:lstStyle/>
          <a:p>
            <a:pPr marL="0" lvl="0" indent="0" algn="ctr" rtl="0">
              <a:lnSpc>
                <a:spcPts val="15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800" dirty="0" smtClean="0">
                <a:solidFill>
                  <a:schemeClr val="accent3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assero One"/>
                <a:sym typeface="Passero One"/>
              </a:rPr>
              <a:t>멋진 닉네임</a:t>
            </a:r>
            <a:endParaRPr lang="en-US" altLang="ko-KR" sz="1800" dirty="0" smtClean="0">
              <a:solidFill>
                <a:schemeClr val="accent3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assero One"/>
              <a:sym typeface="Passero One"/>
            </a:endParaRPr>
          </a:p>
          <a:p>
            <a:pPr marL="0" lvl="0" indent="0" algn="ctr" rtl="0">
              <a:lnSpc>
                <a:spcPts val="15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smtClean="0">
                <a:solidFill>
                  <a:schemeClr val="accent3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assero One"/>
                <a:sym typeface="Passero One"/>
              </a:rPr>
              <a:t>MMR 1200</a:t>
            </a:r>
            <a:endParaRPr sz="1800" dirty="0">
              <a:solidFill>
                <a:schemeClr val="accent3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assero One"/>
              <a:sym typeface="Passero One"/>
            </a:endParaRPr>
          </a:p>
        </p:txBody>
      </p:sp>
      <p:sp>
        <p:nvSpPr>
          <p:cNvPr id="16" name="Google Shape;1092;p57"/>
          <p:cNvSpPr txBox="1">
            <a:spLocks noGrp="1"/>
          </p:cNvSpPr>
          <p:nvPr>
            <p:ph type="subTitle" idx="4294967295"/>
          </p:nvPr>
        </p:nvSpPr>
        <p:spPr>
          <a:xfrm>
            <a:off x="5113986" y="1674941"/>
            <a:ext cx="2065257" cy="1178042"/>
          </a:xfrm>
          <a:prstGeom prst="rect">
            <a:avLst/>
          </a:prstGeom>
        </p:spPr>
        <p:txBody>
          <a:bodyPr spcFirstLastPara="1" wrap="square" lIns="91425" tIns="36000" rIns="91425" bIns="36000" anchor="b" anchorCtr="0">
            <a:noAutofit/>
          </a:bodyPr>
          <a:lstStyle/>
          <a:p>
            <a:pPr marL="0" lvl="0" indent="0" algn="ctr" rtl="0">
              <a:lnSpc>
                <a:spcPts val="15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800" dirty="0" smtClean="0">
                <a:solidFill>
                  <a:schemeClr val="accent3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assero One"/>
                <a:sym typeface="Passero One"/>
              </a:rPr>
              <a:t>알고리즘 마스터</a:t>
            </a:r>
            <a:endParaRPr lang="en-US" altLang="ko-KR" sz="1800" dirty="0" smtClean="0">
              <a:solidFill>
                <a:schemeClr val="accent3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assero One"/>
              <a:sym typeface="Passero One"/>
            </a:endParaRPr>
          </a:p>
          <a:p>
            <a:pPr marL="0" lvl="0" indent="0" algn="ctr" rtl="0">
              <a:lnSpc>
                <a:spcPts val="15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smtClean="0">
                <a:solidFill>
                  <a:schemeClr val="accent3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assero One"/>
                <a:sym typeface="Passero One"/>
              </a:rPr>
              <a:t>MMR 1250</a:t>
            </a:r>
            <a:endParaRPr sz="1800" dirty="0">
              <a:solidFill>
                <a:schemeClr val="accent3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assero One"/>
              <a:sym typeface="Passero One"/>
            </a:endParaRPr>
          </a:p>
        </p:txBody>
      </p:sp>
      <p:sp>
        <p:nvSpPr>
          <p:cNvPr id="19" name="Google Shape;1095;p57"/>
          <p:cNvSpPr txBox="1">
            <a:spLocks noGrp="1"/>
          </p:cNvSpPr>
          <p:nvPr>
            <p:ph type="ctrTitle"/>
          </p:nvPr>
        </p:nvSpPr>
        <p:spPr>
          <a:xfrm>
            <a:off x="3253540" y="359450"/>
            <a:ext cx="5261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MMR</a:t>
            </a:r>
            <a:r>
              <a:rPr 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en-US" dirty="0" smtClean="0">
                <a:solidFill>
                  <a:srgbClr val="FDE1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</a:t>
            </a:r>
            <a:r>
              <a:rPr 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atch </a:t>
            </a:r>
            <a:r>
              <a:rPr lang="en-US" dirty="0" smtClean="0">
                <a:solidFill>
                  <a:srgbClr val="FDE1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</a:t>
            </a:r>
            <a:r>
              <a:rPr 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aking </a:t>
            </a:r>
            <a:r>
              <a:rPr lang="en-US" dirty="0" smtClean="0">
                <a:solidFill>
                  <a:srgbClr val="FDE14B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</a:t>
            </a:r>
            <a:r>
              <a:rPr 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ate)</a:t>
            </a:r>
            <a:endParaRPr dirty="0">
              <a:solidFill>
                <a:schemeClr val="lt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0" name="Google Shape;1096;p57"/>
          <p:cNvGrpSpPr/>
          <p:nvPr/>
        </p:nvGrpSpPr>
        <p:grpSpPr>
          <a:xfrm>
            <a:off x="557915" y="4342325"/>
            <a:ext cx="1881364" cy="320649"/>
            <a:chOff x="466475" y="4342325"/>
            <a:chExt cx="1881364" cy="320649"/>
          </a:xfrm>
          <a:solidFill>
            <a:srgbClr val="5CFDFD"/>
          </a:solidFill>
        </p:grpSpPr>
        <p:sp>
          <p:nvSpPr>
            <p:cNvPr id="21" name="Google Shape;1097;p57"/>
            <p:cNvSpPr/>
            <p:nvPr/>
          </p:nvSpPr>
          <p:spPr>
            <a:xfrm>
              <a:off x="476314" y="4342325"/>
              <a:ext cx="1040338" cy="177609"/>
            </a:xfrm>
            <a:custGeom>
              <a:avLst/>
              <a:gdLst/>
              <a:ahLst/>
              <a:cxnLst/>
              <a:rect l="l" t="t" r="r" b="b"/>
              <a:pathLst>
                <a:path w="8247" h="1408" extrusionOk="0">
                  <a:moveTo>
                    <a:pt x="3058" y="0"/>
                  </a:moveTo>
                  <a:cubicBezTo>
                    <a:pt x="2868" y="0"/>
                    <a:pt x="2792" y="149"/>
                    <a:pt x="2679" y="302"/>
                  </a:cubicBezTo>
                  <a:cubicBezTo>
                    <a:pt x="2598" y="412"/>
                    <a:pt x="2534" y="575"/>
                    <a:pt x="2418" y="656"/>
                  </a:cubicBezTo>
                  <a:cubicBezTo>
                    <a:pt x="2301" y="736"/>
                    <a:pt x="2123" y="775"/>
                    <a:pt x="1949" y="775"/>
                  </a:cubicBezTo>
                  <a:cubicBezTo>
                    <a:pt x="1814" y="775"/>
                    <a:pt x="1681" y="752"/>
                    <a:pt x="1582" y="706"/>
                  </a:cubicBezTo>
                  <a:cubicBezTo>
                    <a:pt x="1387" y="616"/>
                    <a:pt x="1234" y="469"/>
                    <a:pt x="1029" y="392"/>
                  </a:cubicBezTo>
                  <a:cubicBezTo>
                    <a:pt x="905" y="346"/>
                    <a:pt x="792" y="325"/>
                    <a:pt x="691" y="325"/>
                  </a:cubicBezTo>
                  <a:cubicBezTo>
                    <a:pt x="219" y="325"/>
                    <a:pt x="1" y="785"/>
                    <a:pt x="50" y="1311"/>
                  </a:cubicBezTo>
                  <a:cubicBezTo>
                    <a:pt x="55" y="1375"/>
                    <a:pt x="105" y="1408"/>
                    <a:pt x="154" y="1408"/>
                  </a:cubicBezTo>
                  <a:cubicBezTo>
                    <a:pt x="202" y="1408"/>
                    <a:pt x="249" y="1376"/>
                    <a:pt x="251" y="1311"/>
                  </a:cubicBezTo>
                  <a:cubicBezTo>
                    <a:pt x="256" y="937"/>
                    <a:pt x="401" y="632"/>
                    <a:pt x="714" y="632"/>
                  </a:cubicBezTo>
                  <a:cubicBezTo>
                    <a:pt x="804" y="632"/>
                    <a:pt x="908" y="657"/>
                    <a:pt x="1026" y="713"/>
                  </a:cubicBezTo>
                  <a:cubicBezTo>
                    <a:pt x="1217" y="803"/>
                    <a:pt x="1371" y="957"/>
                    <a:pt x="1562" y="1051"/>
                  </a:cubicBezTo>
                  <a:cubicBezTo>
                    <a:pt x="1716" y="1126"/>
                    <a:pt x="1876" y="1179"/>
                    <a:pt x="2041" y="1179"/>
                  </a:cubicBezTo>
                  <a:cubicBezTo>
                    <a:pt x="2115" y="1179"/>
                    <a:pt x="2190" y="1168"/>
                    <a:pt x="2267" y="1144"/>
                  </a:cubicBezTo>
                  <a:cubicBezTo>
                    <a:pt x="2618" y="1031"/>
                    <a:pt x="2679" y="756"/>
                    <a:pt x="2919" y="532"/>
                  </a:cubicBezTo>
                  <a:lnTo>
                    <a:pt x="2996" y="395"/>
                  </a:lnTo>
                  <a:cubicBezTo>
                    <a:pt x="3035" y="386"/>
                    <a:pt x="3073" y="381"/>
                    <a:pt x="3109" y="381"/>
                  </a:cubicBezTo>
                  <a:cubicBezTo>
                    <a:pt x="3218" y="381"/>
                    <a:pt x="3314" y="423"/>
                    <a:pt x="3394" y="506"/>
                  </a:cubicBezTo>
                  <a:cubicBezTo>
                    <a:pt x="3571" y="579"/>
                    <a:pt x="3722" y="689"/>
                    <a:pt x="3909" y="746"/>
                  </a:cubicBezTo>
                  <a:cubicBezTo>
                    <a:pt x="4067" y="793"/>
                    <a:pt x="4235" y="821"/>
                    <a:pt x="4402" y="821"/>
                  </a:cubicBezTo>
                  <a:cubicBezTo>
                    <a:pt x="4545" y="821"/>
                    <a:pt x="4688" y="801"/>
                    <a:pt x="4825" y="753"/>
                  </a:cubicBezTo>
                  <a:cubicBezTo>
                    <a:pt x="4989" y="696"/>
                    <a:pt x="5122" y="543"/>
                    <a:pt x="5283" y="489"/>
                  </a:cubicBezTo>
                  <a:cubicBezTo>
                    <a:pt x="5401" y="450"/>
                    <a:pt x="5493" y="434"/>
                    <a:pt x="5567" y="434"/>
                  </a:cubicBezTo>
                  <a:cubicBezTo>
                    <a:pt x="5844" y="434"/>
                    <a:pt x="5868" y="668"/>
                    <a:pt x="6079" y="853"/>
                  </a:cubicBezTo>
                  <a:cubicBezTo>
                    <a:pt x="6208" y="965"/>
                    <a:pt x="6339" y="1025"/>
                    <a:pt x="6500" y="1025"/>
                  </a:cubicBezTo>
                  <a:cubicBezTo>
                    <a:pt x="6527" y="1025"/>
                    <a:pt x="6555" y="1024"/>
                    <a:pt x="6584" y="1020"/>
                  </a:cubicBezTo>
                  <a:cubicBezTo>
                    <a:pt x="6795" y="994"/>
                    <a:pt x="6982" y="850"/>
                    <a:pt x="7176" y="787"/>
                  </a:cubicBezTo>
                  <a:cubicBezTo>
                    <a:pt x="7343" y="731"/>
                    <a:pt x="7510" y="716"/>
                    <a:pt x="7678" y="716"/>
                  </a:cubicBezTo>
                  <a:cubicBezTo>
                    <a:pt x="7801" y="716"/>
                    <a:pt x="7926" y="724"/>
                    <a:pt x="8051" y="730"/>
                  </a:cubicBezTo>
                  <a:cubicBezTo>
                    <a:pt x="8054" y="730"/>
                    <a:pt x="8056" y="730"/>
                    <a:pt x="8058" y="730"/>
                  </a:cubicBezTo>
                  <a:cubicBezTo>
                    <a:pt x="8223" y="730"/>
                    <a:pt x="8247" y="485"/>
                    <a:pt x="8092" y="438"/>
                  </a:cubicBezTo>
                  <a:cubicBezTo>
                    <a:pt x="7960" y="398"/>
                    <a:pt x="7840" y="382"/>
                    <a:pt x="7725" y="382"/>
                  </a:cubicBezTo>
                  <a:cubicBezTo>
                    <a:pt x="7448" y="382"/>
                    <a:pt x="7200" y="476"/>
                    <a:pt x="6898" y="555"/>
                  </a:cubicBezTo>
                  <a:cubicBezTo>
                    <a:pt x="6782" y="586"/>
                    <a:pt x="6680" y="602"/>
                    <a:pt x="6586" y="602"/>
                  </a:cubicBezTo>
                  <a:cubicBezTo>
                    <a:pt x="6380" y="602"/>
                    <a:pt x="6217" y="523"/>
                    <a:pt x="6042" y="342"/>
                  </a:cubicBezTo>
                  <a:cubicBezTo>
                    <a:pt x="5949" y="245"/>
                    <a:pt x="5858" y="161"/>
                    <a:pt x="5731" y="117"/>
                  </a:cubicBezTo>
                  <a:cubicBezTo>
                    <a:pt x="5670" y="96"/>
                    <a:pt x="5613" y="87"/>
                    <a:pt x="5559" y="87"/>
                  </a:cubicBezTo>
                  <a:cubicBezTo>
                    <a:pt x="5299" y="87"/>
                    <a:pt x="5106" y="296"/>
                    <a:pt x="4865" y="412"/>
                  </a:cubicBezTo>
                  <a:cubicBezTo>
                    <a:pt x="4712" y="486"/>
                    <a:pt x="4555" y="518"/>
                    <a:pt x="4399" y="518"/>
                  </a:cubicBezTo>
                  <a:cubicBezTo>
                    <a:pt x="4131" y="518"/>
                    <a:pt x="3864" y="425"/>
                    <a:pt x="3622" y="291"/>
                  </a:cubicBezTo>
                  <a:cubicBezTo>
                    <a:pt x="3471" y="205"/>
                    <a:pt x="3313" y="37"/>
                    <a:pt x="3133" y="7"/>
                  </a:cubicBezTo>
                  <a:cubicBezTo>
                    <a:pt x="3106" y="3"/>
                    <a:pt x="3081" y="0"/>
                    <a:pt x="30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8;p57"/>
            <p:cNvSpPr/>
            <p:nvPr/>
          </p:nvSpPr>
          <p:spPr>
            <a:xfrm>
              <a:off x="466475" y="4519928"/>
              <a:ext cx="1881364" cy="143046"/>
            </a:xfrm>
            <a:custGeom>
              <a:avLst/>
              <a:gdLst/>
              <a:ahLst/>
              <a:cxnLst/>
              <a:rect l="l" t="t" r="r" b="b"/>
              <a:pathLst>
                <a:path w="14914" h="1134" extrusionOk="0">
                  <a:moveTo>
                    <a:pt x="5663" y="1"/>
                  </a:moveTo>
                  <a:cubicBezTo>
                    <a:pt x="5573" y="1"/>
                    <a:pt x="5474" y="28"/>
                    <a:pt x="5365" y="92"/>
                  </a:cubicBezTo>
                  <a:cubicBezTo>
                    <a:pt x="5136" y="227"/>
                    <a:pt x="4987" y="466"/>
                    <a:pt x="4781" y="466"/>
                  </a:cubicBezTo>
                  <a:cubicBezTo>
                    <a:pt x="4700" y="466"/>
                    <a:pt x="4611" y="429"/>
                    <a:pt x="4505" y="337"/>
                  </a:cubicBezTo>
                  <a:cubicBezTo>
                    <a:pt x="4338" y="196"/>
                    <a:pt x="4184" y="22"/>
                    <a:pt x="3947" y="12"/>
                  </a:cubicBezTo>
                  <a:cubicBezTo>
                    <a:pt x="3939" y="11"/>
                    <a:pt x="3931" y="11"/>
                    <a:pt x="3923" y="11"/>
                  </a:cubicBezTo>
                  <a:cubicBezTo>
                    <a:pt x="3711" y="11"/>
                    <a:pt x="3546" y="134"/>
                    <a:pt x="3395" y="272"/>
                  </a:cubicBezTo>
                  <a:cubicBezTo>
                    <a:pt x="3181" y="472"/>
                    <a:pt x="3097" y="628"/>
                    <a:pt x="2913" y="628"/>
                  </a:cubicBezTo>
                  <a:cubicBezTo>
                    <a:pt x="2800" y="628"/>
                    <a:pt x="2649" y="570"/>
                    <a:pt x="2408" y="426"/>
                  </a:cubicBezTo>
                  <a:cubicBezTo>
                    <a:pt x="2315" y="373"/>
                    <a:pt x="2298" y="276"/>
                    <a:pt x="2181" y="232"/>
                  </a:cubicBezTo>
                  <a:cubicBezTo>
                    <a:pt x="2134" y="215"/>
                    <a:pt x="2094" y="208"/>
                    <a:pt x="2058" y="208"/>
                  </a:cubicBezTo>
                  <a:cubicBezTo>
                    <a:pt x="1926" y="208"/>
                    <a:pt x="1861" y="310"/>
                    <a:pt x="1737" y="400"/>
                  </a:cubicBezTo>
                  <a:cubicBezTo>
                    <a:pt x="1693" y="430"/>
                    <a:pt x="1696" y="507"/>
                    <a:pt x="1649" y="533"/>
                  </a:cubicBezTo>
                  <a:cubicBezTo>
                    <a:pt x="1611" y="554"/>
                    <a:pt x="1572" y="562"/>
                    <a:pt x="1533" y="562"/>
                  </a:cubicBezTo>
                  <a:cubicBezTo>
                    <a:pt x="1387" y="562"/>
                    <a:pt x="1241" y="441"/>
                    <a:pt x="1152" y="369"/>
                  </a:cubicBezTo>
                  <a:cubicBezTo>
                    <a:pt x="1038" y="276"/>
                    <a:pt x="994" y="196"/>
                    <a:pt x="851" y="149"/>
                  </a:cubicBezTo>
                  <a:cubicBezTo>
                    <a:pt x="775" y="123"/>
                    <a:pt x="704" y="112"/>
                    <a:pt x="638" y="112"/>
                  </a:cubicBezTo>
                  <a:cubicBezTo>
                    <a:pt x="213" y="112"/>
                    <a:pt x="1" y="598"/>
                    <a:pt x="192" y="991"/>
                  </a:cubicBezTo>
                  <a:cubicBezTo>
                    <a:pt x="211" y="1030"/>
                    <a:pt x="246" y="1046"/>
                    <a:pt x="282" y="1046"/>
                  </a:cubicBezTo>
                  <a:cubicBezTo>
                    <a:pt x="351" y="1046"/>
                    <a:pt x="424" y="985"/>
                    <a:pt x="396" y="908"/>
                  </a:cubicBezTo>
                  <a:cubicBezTo>
                    <a:pt x="493" y="865"/>
                    <a:pt x="586" y="824"/>
                    <a:pt x="680" y="781"/>
                  </a:cubicBezTo>
                  <a:cubicBezTo>
                    <a:pt x="770" y="686"/>
                    <a:pt x="846" y="638"/>
                    <a:pt x="908" y="638"/>
                  </a:cubicBezTo>
                  <a:cubicBezTo>
                    <a:pt x="970" y="638"/>
                    <a:pt x="1018" y="686"/>
                    <a:pt x="1051" y="781"/>
                  </a:cubicBezTo>
                  <a:cubicBezTo>
                    <a:pt x="1071" y="794"/>
                    <a:pt x="1124" y="865"/>
                    <a:pt x="1132" y="871"/>
                  </a:cubicBezTo>
                  <a:cubicBezTo>
                    <a:pt x="1208" y="942"/>
                    <a:pt x="1292" y="1011"/>
                    <a:pt x="1396" y="1035"/>
                  </a:cubicBezTo>
                  <a:cubicBezTo>
                    <a:pt x="1431" y="1043"/>
                    <a:pt x="1465" y="1047"/>
                    <a:pt x="1498" y="1047"/>
                  </a:cubicBezTo>
                  <a:cubicBezTo>
                    <a:pt x="1648" y="1047"/>
                    <a:pt x="1766" y="963"/>
                    <a:pt x="1870" y="848"/>
                  </a:cubicBezTo>
                  <a:cubicBezTo>
                    <a:pt x="1957" y="745"/>
                    <a:pt x="1947" y="654"/>
                    <a:pt x="2051" y="654"/>
                  </a:cubicBezTo>
                  <a:cubicBezTo>
                    <a:pt x="2063" y="654"/>
                    <a:pt x="2076" y="655"/>
                    <a:pt x="2091" y="658"/>
                  </a:cubicBezTo>
                  <a:cubicBezTo>
                    <a:pt x="2184" y="670"/>
                    <a:pt x="2248" y="804"/>
                    <a:pt x="2318" y="851"/>
                  </a:cubicBezTo>
                  <a:cubicBezTo>
                    <a:pt x="2475" y="956"/>
                    <a:pt x="2652" y="1022"/>
                    <a:pt x="2836" y="1022"/>
                  </a:cubicBezTo>
                  <a:cubicBezTo>
                    <a:pt x="2903" y="1022"/>
                    <a:pt x="2972" y="1014"/>
                    <a:pt x="3041" y="995"/>
                  </a:cubicBezTo>
                  <a:cubicBezTo>
                    <a:pt x="3298" y="922"/>
                    <a:pt x="3395" y="711"/>
                    <a:pt x="3599" y="570"/>
                  </a:cubicBezTo>
                  <a:cubicBezTo>
                    <a:pt x="3728" y="483"/>
                    <a:pt x="3832" y="443"/>
                    <a:pt x="3928" y="443"/>
                  </a:cubicBezTo>
                  <a:cubicBezTo>
                    <a:pt x="4052" y="443"/>
                    <a:pt x="4163" y="510"/>
                    <a:pt x="4301" y="627"/>
                  </a:cubicBezTo>
                  <a:cubicBezTo>
                    <a:pt x="4402" y="711"/>
                    <a:pt x="4492" y="798"/>
                    <a:pt x="4618" y="841"/>
                  </a:cubicBezTo>
                  <a:cubicBezTo>
                    <a:pt x="4669" y="859"/>
                    <a:pt x="4717" y="866"/>
                    <a:pt x="4765" y="866"/>
                  </a:cubicBezTo>
                  <a:cubicBezTo>
                    <a:pt x="5130" y="866"/>
                    <a:pt x="5420" y="417"/>
                    <a:pt x="5721" y="417"/>
                  </a:cubicBezTo>
                  <a:cubicBezTo>
                    <a:pt x="5807" y="417"/>
                    <a:pt x="5893" y="453"/>
                    <a:pt x="5983" y="547"/>
                  </a:cubicBezTo>
                  <a:cubicBezTo>
                    <a:pt x="6213" y="790"/>
                    <a:pt x="6438" y="1090"/>
                    <a:pt x="6762" y="1090"/>
                  </a:cubicBezTo>
                  <a:cubicBezTo>
                    <a:pt x="6839" y="1090"/>
                    <a:pt x="6921" y="1073"/>
                    <a:pt x="7010" y="1035"/>
                  </a:cubicBezTo>
                  <a:cubicBezTo>
                    <a:pt x="7227" y="945"/>
                    <a:pt x="7367" y="747"/>
                    <a:pt x="7538" y="597"/>
                  </a:cubicBezTo>
                  <a:cubicBezTo>
                    <a:pt x="7637" y="509"/>
                    <a:pt x="7724" y="474"/>
                    <a:pt x="7804" y="474"/>
                  </a:cubicBezTo>
                  <a:cubicBezTo>
                    <a:pt x="8045" y="474"/>
                    <a:pt x="8220" y="796"/>
                    <a:pt x="8450" y="955"/>
                  </a:cubicBezTo>
                  <a:cubicBezTo>
                    <a:pt x="8600" y="1057"/>
                    <a:pt x="8779" y="1134"/>
                    <a:pt x="8963" y="1134"/>
                  </a:cubicBezTo>
                  <a:cubicBezTo>
                    <a:pt x="8990" y="1134"/>
                    <a:pt x="9016" y="1132"/>
                    <a:pt x="9043" y="1129"/>
                  </a:cubicBezTo>
                  <a:cubicBezTo>
                    <a:pt x="9200" y="1109"/>
                    <a:pt x="9300" y="1045"/>
                    <a:pt x="9427" y="959"/>
                  </a:cubicBezTo>
                  <a:cubicBezTo>
                    <a:pt x="9537" y="884"/>
                    <a:pt x="9629" y="854"/>
                    <a:pt x="9718" y="854"/>
                  </a:cubicBezTo>
                  <a:cubicBezTo>
                    <a:pt x="9852" y="854"/>
                    <a:pt x="9979" y="921"/>
                    <a:pt x="10146" y="1002"/>
                  </a:cubicBezTo>
                  <a:cubicBezTo>
                    <a:pt x="10250" y="1052"/>
                    <a:pt x="10340" y="1074"/>
                    <a:pt x="10421" y="1074"/>
                  </a:cubicBezTo>
                  <a:cubicBezTo>
                    <a:pt x="10767" y="1074"/>
                    <a:pt x="10945" y="685"/>
                    <a:pt x="11299" y="564"/>
                  </a:cubicBezTo>
                  <a:cubicBezTo>
                    <a:pt x="11353" y="545"/>
                    <a:pt x="11404" y="537"/>
                    <a:pt x="11453" y="537"/>
                  </a:cubicBezTo>
                  <a:cubicBezTo>
                    <a:pt x="11806" y="537"/>
                    <a:pt x="12060" y="959"/>
                    <a:pt x="12407" y="1011"/>
                  </a:cubicBezTo>
                  <a:cubicBezTo>
                    <a:pt x="12446" y="1017"/>
                    <a:pt x="12482" y="1020"/>
                    <a:pt x="12514" y="1020"/>
                  </a:cubicBezTo>
                  <a:cubicBezTo>
                    <a:pt x="12889" y="1020"/>
                    <a:pt x="12872" y="657"/>
                    <a:pt x="13225" y="537"/>
                  </a:cubicBezTo>
                  <a:cubicBezTo>
                    <a:pt x="13298" y="513"/>
                    <a:pt x="13373" y="503"/>
                    <a:pt x="13449" y="503"/>
                  </a:cubicBezTo>
                  <a:cubicBezTo>
                    <a:pt x="13738" y="503"/>
                    <a:pt x="14043" y="643"/>
                    <a:pt x="14323" y="643"/>
                  </a:cubicBezTo>
                  <a:cubicBezTo>
                    <a:pt x="14502" y="643"/>
                    <a:pt x="14670" y="586"/>
                    <a:pt x="14818" y="397"/>
                  </a:cubicBezTo>
                  <a:cubicBezTo>
                    <a:pt x="14913" y="273"/>
                    <a:pt x="14830" y="72"/>
                    <a:pt x="14693" y="72"/>
                  </a:cubicBezTo>
                  <a:cubicBezTo>
                    <a:pt x="14662" y="72"/>
                    <a:pt x="14628" y="82"/>
                    <a:pt x="14594" y="105"/>
                  </a:cubicBezTo>
                  <a:cubicBezTo>
                    <a:pt x="14464" y="194"/>
                    <a:pt x="14326" y="223"/>
                    <a:pt x="14182" y="223"/>
                  </a:cubicBezTo>
                  <a:cubicBezTo>
                    <a:pt x="13907" y="223"/>
                    <a:pt x="13613" y="116"/>
                    <a:pt x="13331" y="116"/>
                  </a:cubicBezTo>
                  <a:cubicBezTo>
                    <a:pt x="13216" y="116"/>
                    <a:pt x="13104" y="133"/>
                    <a:pt x="12995" y="182"/>
                  </a:cubicBezTo>
                  <a:cubicBezTo>
                    <a:pt x="12908" y="223"/>
                    <a:pt x="12848" y="312"/>
                    <a:pt x="12768" y="349"/>
                  </a:cubicBezTo>
                  <a:cubicBezTo>
                    <a:pt x="12672" y="393"/>
                    <a:pt x="12574" y="412"/>
                    <a:pt x="12478" y="412"/>
                  </a:cubicBezTo>
                  <a:cubicBezTo>
                    <a:pt x="12302" y="412"/>
                    <a:pt x="12129" y="350"/>
                    <a:pt x="11972" y="266"/>
                  </a:cubicBezTo>
                  <a:cubicBezTo>
                    <a:pt x="11807" y="178"/>
                    <a:pt x="11664" y="105"/>
                    <a:pt x="11498" y="105"/>
                  </a:cubicBezTo>
                  <a:cubicBezTo>
                    <a:pt x="11436" y="105"/>
                    <a:pt x="11371" y="115"/>
                    <a:pt x="11299" y="139"/>
                  </a:cubicBezTo>
                  <a:cubicBezTo>
                    <a:pt x="11076" y="216"/>
                    <a:pt x="10938" y="403"/>
                    <a:pt x="10748" y="527"/>
                  </a:cubicBezTo>
                  <a:cubicBezTo>
                    <a:pt x="10619" y="611"/>
                    <a:pt x="10524" y="644"/>
                    <a:pt x="10438" y="644"/>
                  </a:cubicBezTo>
                  <a:cubicBezTo>
                    <a:pt x="10303" y="644"/>
                    <a:pt x="10191" y="563"/>
                    <a:pt x="10009" y="473"/>
                  </a:cubicBezTo>
                  <a:cubicBezTo>
                    <a:pt x="9924" y="431"/>
                    <a:pt x="9846" y="411"/>
                    <a:pt x="9761" y="411"/>
                  </a:cubicBezTo>
                  <a:cubicBezTo>
                    <a:pt x="9723" y="411"/>
                    <a:pt x="9684" y="415"/>
                    <a:pt x="9641" y="423"/>
                  </a:cubicBezTo>
                  <a:cubicBezTo>
                    <a:pt x="9538" y="443"/>
                    <a:pt x="9454" y="497"/>
                    <a:pt x="9364" y="557"/>
                  </a:cubicBezTo>
                  <a:cubicBezTo>
                    <a:pt x="9245" y="636"/>
                    <a:pt x="9115" y="672"/>
                    <a:pt x="8985" y="672"/>
                  </a:cubicBezTo>
                  <a:cubicBezTo>
                    <a:pt x="8798" y="672"/>
                    <a:pt x="8610" y="598"/>
                    <a:pt x="8450" y="467"/>
                  </a:cubicBezTo>
                  <a:cubicBezTo>
                    <a:pt x="8247" y="296"/>
                    <a:pt x="8154" y="82"/>
                    <a:pt x="7859" y="65"/>
                  </a:cubicBezTo>
                  <a:cubicBezTo>
                    <a:pt x="7850" y="65"/>
                    <a:pt x="7840" y="65"/>
                    <a:pt x="7831" y="65"/>
                  </a:cubicBezTo>
                  <a:cubicBezTo>
                    <a:pt x="7372" y="65"/>
                    <a:pt x="7116" y="697"/>
                    <a:pt x="6749" y="697"/>
                  </a:cubicBezTo>
                  <a:cubicBezTo>
                    <a:pt x="6648" y="697"/>
                    <a:pt x="6539" y="649"/>
                    <a:pt x="6414" y="527"/>
                  </a:cubicBezTo>
                  <a:cubicBezTo>
                    <a:pt x="6181" y="298"/>
                    <a:pt x="5965" y="1"/>
                    <a:pt x="5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73" y="1886175"/>
            <a:ext cx="451143" cy="4572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742" y="2275203"/>
            <a:ext cx="451143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ELO </a:t>
            </a: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알고리즘</a:t>
            </a: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이란</a:t>
            </a: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?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15" y="1293735"/>
            <a:ext cx="1638027" cy="16334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60" y="1293735"/>
            <a:ext cx="1638027" cy="16334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35" y="2415476"/>
            <a:ext cx="433502" cy="433502"/>
          </a:xfrm>
          <a:prstGeom prst="rect">
            <a:avLst/>
          </a:prstGeom>
        </p:spPr>
      </p:pic>
      <p:sp>
        <p:nvSpPr>
          <p:cNvPr id="6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1270533" y="2757827"/>
            <a:ext cx="1306790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BRONZE</a:t>
            </a:r>
            <a:endParaRPr dirty="0"/>
          </a:p>
        </p:txBody>
      </p:sp>
      <p:sp>
        <p:nvSpPr>
          <p:cNvPr id="7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1270533" y="3122504"/>
            <a:ext cx="1306790" cy="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 ~ 1100</a:t>
            </a:r>
            <a:r>
              <a:rPr lang="ko-KR" altLang="en-US" dirty="0"/>
              <a:t> </a:t>
            </a:r>
            <a:r>
              <a:rPr lang="en-US" altLang="ko-KR" dirty="0" smtClean="0"/>
              <a:t>MMR</a:t>
            </a:r>
            <a:endParaRPr dirty="0"/>
          </a:p>
        </p:txBody>
      </p:sp>
      <p:sp>
        <p:nvSpPr>
          <p:cNvPr id="8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2984660" y="2753314"/>
            <a:ext cx="1638027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DIAMOND</a:t>
            </a:r>
            <a:endParaRPr dirty="0"/>
          </a:p>
        </p:txBody>
      </p:sp>
      <p:sp>
        <p:nvSpPr>
          <p:cNvPr id="9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2984661" y="3117887"/>
            <a:ext cx="1638026" cy="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2151 ~ 2500</a:t>
            </a:r>
            <a:r>
              <a:rPr lang="ko-KR" altLang="en-US" dirty="0" smtClean="0"/>
              <a:t> </a:t>
            </a:r>
            <a:r>
              <a:rPr lang="en-US" altLang="ko-KR" dirty="0" smtClean="0"/>
              <a:t>MMR</a:t>
            </a:r>
            <a:endParaRPr dirty="0"/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4708031" y="1466211"/>
            <a:ext cx="1341763" cy="11595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4708031" y="2625714"/>
            <a:ext cx="1341763" cy="1181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5098285" y="1015291"/>
            <a:ext cx="1306790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BRONZE WIN!</a:t>
            </a:r>
            <a:endParaRPr sz="1400" dirty="0"/>
          </a:p>
        </p:txBody>
      </p:sp>
      <p:sp>
        <p:nvSpPr>
          <p:cNvPr id="16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5030023" y="3976715"/>
            <a:ext cx="1443313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DIAMOND</a:t>
            </a:r>
            <a:br>
              <a:rPr lang="en" sz="1400" dirty="0" smtClean="0"/>
            </a:br>
            <a:r>
              <a:rPr lang="en" sz="1400" dirty="0" smtClean="0"/>
              <a:t>WIN!</a:t>
            </a:r>
            <a:endParaRPr sz="1400" dirty="0"/>
          </a:p>
        </p:txBody>
      </p:sp>
      <p:sp>
        <p:nvSpPr>
          <p:cNvPr id="17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6243156" y="1119880"/>
            <a:ext cx="2161981" cy="997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BRONZE</a:t>
            </a:r>
            <a:br>
              <a:rPr lang="en" dirty="0" smtClean="0"/>
            </a:br>
            <a:r>
              <a:rPr lang="en" dirty="0" smtClean="0"/>
              <a:t>+1000</a:t>
            </a:r>
            <a:br>
              <a:rPr lang="en" dirty="0" smtClean="0"/>
            </a:br>
            <a:r>
              <a:rPr lang="en" dirty="0" smtClean="0"/>
              <a:t>DIAMOND</a:t>
            </a:r>
            <a:br>
              <a:rPr lang="en" dirty="0" smtClean="0"/>
            </a:br>
            <a:r>
              <a:rPr lang="en" dirty="0" smtClean="0"/>
              <a:t>-1000</a:t>
            </a:r>
            <a:endParaRPr dirty="0"/>
          </a:p>
        </p:txBody>
      </p:sp>
      <p:sp>
        <p:nvSpPr>
          <p:cNvPr id="20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6243155" y="3429676"/>
            <a:ext cx="2161981" cy="997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DIAMOND</a:t>
            </a:r>
            <a:br>
              <a:rPr lang="en" dirty="0" smtClean="0"/>
            </a:br>
            <a:r>
              <a:rPr lang="en" dirty="0" smtClean="0"/>
              <a:t>+100</a:t>
            </a:r>
            <a:br>
              <a:rPr lang="en" dirty="0" smtClean="0"/>
            </a:br>
            <a:r>
              <a:rPr lang="en" altLang="ko-KR" dirty="0"/>
              <a:t>BRONZE</a:t>
            </a:r>
            <a:br>
              <a:rPr lang="en" altLang="ko-KR" dirty="0"/>
            </a:br>
            <a:r>
              <a:rPr lang="en" altLang="ko-KR" dirty="0" smtClean="0"/>
              <a:t>-100</a:t>
            </a:r>
            <a:endParaRPr dirty="0"/>
          </a:p>
        </p:txBody>
      </p:sp>
      <p:grpSp>
        <p:nvGrpSpPr>
          <p:cNvPr id="27" name="그룹 26"/>
          <p:cNvGrpSpPr/>
          <p:nvPr/>
        </p:nvGrpSpPr>
        <p:grpSpPr>
          <a:xfrm>
            <a:off x="6440048" y="728593"/>
            <a:ext cx="1794045" cy="1475233"/>
            <a:chOff x="6440048" y="728593"/>
            <a:chExt cx="1794045" cy="1475233"/>
          </a:xfrm>
        </p:grpSpPr>
        <p:sp>
          <p:nvSpPr>
            <p:cNvPr id="22" name="Google Shape;226;p38"/>
            <p:cNvSpPr/>
            <p:nvPr/>
          </p:nvSpPr>
          <p:spPr>
            <a:xfrm>
              <a:off x="6440048" y="734591"/>
              <a:ext cx="1794045" cy="1469235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7;p38"/>
            <p:cNvSpPr/>
            <p:nvPr/>
          </p:nvSpPr>
          <p:spPr>
            <a:xfrm>
              <a:off x="6440048" y="728593"/>
              <a:ext cx="1794045" cy="1469235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440048" y="2990965"/>
            <a:ext cx="1794045" cy="1475233"/>
            <a:chOff x="6440048" y="2990965"/>
            <a:chExt cx="1794045" cy="1475233"/>
          </a:xfrm>
        </p:grpSpPr>
        <p:sp>
          <p:nvSpPr>
            <p:cNvPr id="25" name="Google Shape;226;p38"/>
            <p:cNvSpPr/>
            <p:nvPr/>
          </p:nvSpPr>
          <p:spPr>
            <a:xfrm>
              <a:off x="6440048" y="2996963"/>
              <a:ext cx="1794045" cy="1469235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7;p38"/>
            <p:cNvSpPr/>
            <p:nvPr/>
          </p:nvSpPr>
          <p:spPr>
            <a:xfrm>
              <a:off x="6440048" y="2990965"/>
              <a:ext cx="1794045" cy="1469235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524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AlCol</a:t>
            </a: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티어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54" y="415910"/>
            <a:ext cx="1638027" cy="16334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91" y="1829116"/>
            <a:ext cx="1638027" cy="16334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53" y="3210156"/>
            <a:ext cx="1638027" cy="16334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53" y="415911"/>
            <a:ext cx="1638027" cy="16334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54" y="1829116"/>
            <a:ext cx="1638027" cy="16334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91" y="3231621"/>
            <a:ext cx="1633489" cy="1633489"/>
          </a:xfrm>
          <a:prstGeom prst="rect">
            <a:avLst/>
          </a:prstGeom>
        </p:spPr>
      </p:pic>
      <p:sp>
        <p:nvSpPr>
          <p:cNvPr id="11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3256860" y="854593"/>
            <a:ext cx="1223495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BRONZE</a:t>
            </a:r>
            <a:endParaRPr dirty="0"/>
          </a:p>
        </p:txBody>
      </p:sp>
      <p:sp>
        <p:nvSpPr>
          <p:cNvPr id="12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3256860" y="1219270"/>
            <a:ext cx="1306790" cy="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 ~ 1100</a:t>
            </a:r>
            <a:r>
              <a:rPr lang="ko-KR" altLang="en-US" dirty="0"/>
              <a:t> </a:t>
            </a:r>
            <a:r>
              <a:rPr lang="en-US" altLang="ko-KR" dirty="0" smtClean="0"/>
              <a:t>MMR</a:t>
            </a:r>
            <a:endParaRPr dirty="0"/>
          </a:p>
        </p:txBody>
      </p:sp>
      <p:sp>
        <p:nvSpPr>
          <p:cNvPr id="21" name="Google Shape;354;p45"/>
          <p:cNvSpPr/>
          <p:nvPr/>
        </p:nvSpPr>
        <p:spPr>
          <a:xfrm>
            <a:off x="3160857" y="1952536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55;p45"/>
          <p:cNvSpPr/>
          <p:nvPr/>
        </p:nvSpPr>
        <p:spPr>
          <a:xfrm>
            <a:off x="3160857" y="3323798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56;p45"/>
          <p:cNvSpPr/>
          <p:nvPr/>
        </p:nvSpPr>
        <p:spPr>
          <a:xfrm>
            <a:off x="6552015" y="1959736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57;p45"/>
          <p:cNvSpPr/>
          <p:nvPr/>
        </p:nvSpPr>
        <p:spPr>
          <a:xfrm>
            <a:off x="6552015" y="3330998"/>
            <a:ext cx="2097000" cy="144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3256860" y="2257098"/>
            <a:ext cx="1223495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SILVER</a:t>
            </a:r>
            <a:endParaRPr dirty="0"/>
          </a:p>
        </p:txBody>
      </p:sp>
      <p:sp>
        <p:nvSpPr>
          <p:cNvPr id="28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3256859" y="2621775"/>
            <a:ext cx="1584963" cy="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1101 ~ 1450</a:t>
            </a:r>
            <a:r>
              <a:rPr lang="ko-KR" altLang="en-US" dirty="0" smtClean="0"/>
              <a:t> </a:t>
            </a:r>
            <a:r>
              <a:rPr lang="en-US" altLang="ko-KR" dirty="0" smtClean="0"/>
              <a:t>MMR</a:t>
            </a:r>
            <a:endParaRPr dirty="0"/>
          </a:p>
        </p:txBody>
      </p:sp>
      <p:sp>
        <p:nvSpPr>
          <p:cNvPr id="29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3263013" y="3664999"/>
            <a:ext cx="1223495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GOLD</a:t>
            </a:r>
            <a:endParaRPr dirty="0"/>
          </a:p>
        </p:txBody>
      </p:sp>
      <p:sp>
        <p:nvSpPr>
          <p:cNvPr id="30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3263012" y="4029676"/>
            <a:ext cx="1578809" cy="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1451 ~ 1800</a:t>
            </a:r>
            <a:r>
              <a:rPr lang="ko-KR" altLang="en-US" dirty="0" smtClean="0"/>
              <a:t> </a:t>
            </a:r>
            <a:r>
              <a:rPr lang="en-US" altLang="ko-KR" dirty="0" smtClean="0"/>
              <a:t>MMR</a:t>
            </a:r>
            <a:endParaRPr dirty="0"/>
          </a:p>
        </p:txBody>
      </p:sp>
      <p:sp>
        <p:nvSpPr>
          <p:cNvPr id="31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6724583" y="854593"/>
            <a:ext cx="1475037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PLATINUM</a:t>
            </a:r>
            <a:endParaRPr dirty="0"/>
          </a:p>
        </p:txBody>
      </p:sp>
      <p:sp>
        <p:nvSpPr>
          <p:cNvPr id="32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6724582" y="1219270"/>
            <a:ext cx="1638027" cy="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1801 ~ 2150</a:t>
            </a:r>
            <a:r>
              <a:rPr lang="ko-KR" altLang="en-US" dirty="0" smtClean="0"/>
              <a:t> </a:t>
            </a:r>
            <a:r>
              <a:rPr lang="en-US" altLang="ko-KR" dirty="0" smtClean="0"/>
              <a:t>MMR</a:t>
            </a:r>
            <a:endParaRPr dirty="0"/>
          </a:p>
        </p:txBody>
      </p:sp>
      <p:sp>
        <p:nvSpPr>
          <p:cNvPr id="33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6724583" y="2257098"/>
            <a:ext cx="1475037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DIAMOND</a:t>
            </a:r>
            <a:endParaRPr dirty="0"/>
          </a:p>
        </p:txBody>
      </p:sp>
      <p:sp>
        <p:nvSpPr>
          <p:cNvPr id="34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6724583" y="2621775"/>
            <a:ext cx="1638026" cy="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2151 ~ 2500</a:t>
            </a:r>
            <a:r>
              <a:rPr lang="ko-KR" altLang="en-US" dirty="0" smtClean="0"/>
              <a:t> </a:t>
            </a:r>
            <a:r>
              <a:rPr lang="en-US" altLang="ko-KR" dirty="0" smtClean="0"/>
              <a:t>MMR</a:t>
            </a:r>
            <a:endParaRPr dirty="0"/>
          </a:p>
        </p:txBody>
      </p:sp>
      <p:sp>
        <p:nvSpPr>
          <p:cNvPr id="35" name="Google Shape;344;p45"/>
          <p:cNvSpPr txBox="1">
            <a:spLocks noGrp="1"/>
          </p:cNvSpPr>
          <p:nvPr>
            <p:ph type="ctrTitle" idx="2"/>
          </p:nvPr>
        </p:nvSpPr>
        <p:spPr>
          <a:xfrm>
            <a:off x="6730736" y="3664999"/>
            <a:ext cx="1223495" cy="450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ALCOL</a:t>
            </a:r>
            <a:endParaRPr dirty="0"/>
          </a:p>
        </p:txBody>
      </p:sp>
      <p:sp>
        <p:nvSpPr>
          <p:cNvPr id="36" name="Google Shape;345;p45"/>
          <p:cNvSpPr txBox="1">
            <a:spLocks noGrp="1"/>
          </p:cNvSpPr>
          <p:nvPr>
            <p:ph type="subTitle" idx="3"/>
          </p:nvPr>
        </p:nvSpPr>
        <p:spPr>
          <a:xfrm>
            <a:off x="6730736" y="4029676"/>
            <a:ext cx="1746202" cy="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2501 ~ 10000</a:t>
            </a:r>
            <a:r>
              <a:rPr lang="ko-KR" altLang="en-US" dirty="0" smtClean="0"/>
              <a:t> </a:t>
            </a:r>
            <a:r>
              <a:rPr lang="en-US" altLang="ko-KR" dirty="0" smtClean="0"/>
              <a:t>MMR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37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930" y="388711"/>
            <a:ext cx="5747850" cy="4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>
            <a:spLocks noGrp="1"/>
          </p:cNvSpPr>
          <p:nvPr>
            <p:ph type="subTitle" idx="1"/>
          </p:nvPr>
        </p:nvSpPr>
        <p:spPr>
          <a:xfrm flipH="1">
            <a:off x="6037425" y="2105698"/>
            <a:ext cx="2360235" cy="9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“</a:t>
            </a: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스피드와 </a:t>
            </a:r>
            <a:r>
              <a:rPr lang="ko-KR" altLang="en-US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최적화별</a:t>
            </a: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랭킹 정보 제공을 통해 실력 향상 정보를 직관적으로 제공</a:t>
            </a: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”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Google Shape;245;p40"/>
          <p:cNvSpPr txBox="1">
            <a:spLocks noGrp="1"/>
          </p:cNvSpPr>
          <p:nvPr>
            <p:ph type="title" idx="4294967295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랭킹 설명</a:t>
            </a:r>
            <a:endParaRPr sz="18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60" y="1283970"/>
            <a:ext cx="2589960" cy="2589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60470" y="2994660"/>
            <a:ext cx="346710" cy="182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37360" y="2994660"/>
            <a:ext cx="720090" cy="182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07920" y="2732006"/>
            <a:ext cx="1813560" cy="1864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41878" y="1973580"/>
            <a:ext cx="516662" cy="182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3" name="Google Shape;683;p54"/>
          <p:cNvSpPr txBox="1">
            <a:spLocks noGrp="1"/>
          </p:cNvSpPr>
          <p:nvPr>
            <p:ph type="body" idx="1"/>
          </p:nvPr>
        </p:nvSpPr>
        <p:spPr>
          <a:xfrm>
            <a:off x="1386216" y="1836310"/>
            <a:ext cx="3695501" cy="1281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ts val="2000"/>
              </a:lnSpc>
              <a:buNone/>
            </a:pPr>
            <a:r>
              <a:rPr lang="ko-KR" altLang="en-US" dirty="0" err="1" smtClean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시즌제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는</a:t>
            </a: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이용자로 하여금 </a:t>
            </a:r>
            <a:endParaRPr lang="en-US" altLang="ko-KR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>
              <a:lnSpc>
                <a:spcPts val="2000"/>
              </a:lnSpc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이번 </a:t>
            </a:r>
            <a:r>
              <a:rPr lang="ko-KR" altLang="en-US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시즌에서 유리한 플레이 </a:t>
            </a:r>
            <a:endParaRPr lang="en-US" altLang="ko-KR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>
              <a:lnSpc>
                <a:spcPts val="2000"/>
              </a:lnSpc>
              <a:buNone/>
            </a:pP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혹은 상위 랭킹을 </a:t>
            </a:r>
            <a:r>
              <a:rPr lang="ko-KR" altLang="en-US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가져가지 </a:t>
            </a: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못하더라도</a:t>
            </a:r>
            <a:r>
              <a:rPr lang="en-US" altLang="ko-KR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</a:p>
          <a:p>
            <a:pPr marL="0" lvl="0" indent="0">
              <a:lnSpc>
                <a:spcPts val="2000"/>
              </a:lnSpc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다음 </a:t>
            </a:r>
            <a:r>
              <a:rPr lang="ko-KR" altLang="en-US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시즌에서 다시 도전</a:t>
            </a:r>
            <a:r>
              <a:rPr lang="ko-KR" altLang="en-US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할 수 있는 </a:t>
            </a:r>
            <a:endParaRPr lang="en-US" altLang="ko-KR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>
              <a:lnSpc>
                <a:spcPts val="2000"/>
              </a:lnSpc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도전 욕구</a:t>
            </a: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</a:t>
            </a:r>
            <a:r>
              <a:rPr lang="ko-KR" altLang="en-US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불러일으켜 큰 </a:t>
            </a:r>
            <a:r>
              <a:rPr lang="ko-KR" altLang="en-US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호응</a:t>
            </a:r>
            <a:r>
              <a:rPr lang="ko-KR" altLang="en-US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을 </a:t>
            </a:r>
            <a:r>
              <a:rPr lang="ko-KR" altLang="en-US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얻고있다</a:t>
            </a:r>
            <a:endParaRPr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84" name="Google Shape;684;p54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시즌제</a:t>
            </a: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설명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82" y="913904"/>
            <a:ext cx="3321092" cy="33210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41878" y="4810542"/>
            <a:ext cx="33650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buNone/>
            </a:pPr>
            <a:r>
              <a:rPr lang="ko-KR" altLang="en-US" sz="1100" dirty="0">
                <a:solidFill>
                  <a:srgbClr val="494A5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출처 </a:t>
            </a:r>
            <a:r>
              <a:rPr lang="en-US" altLang="ko-KR" sz="1100" dirty="0">
                <a:solidFill>
                  <a:srgbClr val="494A5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100" dirty="0">
                <a:solidFill>
                  <a:srgbClr val="494A5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대한금융신문</a:t>
            </a:r>
            <a:r>
              <a:rPr lang="en-US" altLang="ko-KR" sz="1100" dirty="0">
                <a:solidFill>
                  <a:srgbClr val="494A5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(https://www.kbanker.co.kr)</a:t>
            </a:r>
            <a:endParaRPr lang="ko-KR" altLang="en-US" sz="1100" dirty="0">
              <a:solidFill>
                <a:srgbClr val="494A5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Google Shape;153;p29"/>
          <p:cNvSpPr/>
          <p:nvPr/>
        </p:nvSpPr>
        <p:spPr>
          <a:xfrm rot="-9805782" flipH="1">
            <a:off x="1527354" y="1504874"/>
            <a:ext cx="407198" cy="365764"/>
          </a:xfrm>
          <a:custGeom>
            <a:avLst/>
            <a:gdLst/>
            <a:ahLst/>
            <a:cxnLst/>
            <a:rect l="l" t="t" r="r" b="b"/>
            <a:pathLst>
              <a:path w="4334" h="3893" extrusionOk="0">
                <a:moveTo>
                  <a:pt x="3245" y="0"/>
                </a:moveTo>
                <a:cubicBezTo>
                  <a:pt x="3229" y="0"/>
                  <a:pt x="3211" y="2"/>
                  <a:pt x="3194" y="5"/>
                </a:cubicBezTo>
                <a:cubicBezTo>
                  <a:pt x="2578" y="98"/>
                  <a:pt x="1990" y="315"/>
                  <a:pt x="1381" y="432"/>
                </a:cubicBezTo>
                <a:cubicBezTo>
                  <a:pt x="1338" y="439"/>
                  <a:pt x="1308" y="472"/>
                  <a:pt x="1314" y="523"/>
                </a:cubicBezTo>
                <a:cubicBezTo>
                  <a:pt x="1318" y="570"/>
                  <a:pt x="1348" y="596"/>
                  <a:pt x="1395" y="596"/>
                </a:cubicBezTo>
                <a:cubicBezTo>
                  <a:pt x="1702" y="599"/>
                  <a:pt x="2003" y="656"/>
                  <a:pt x="2311" y="676"/>
                </a:cubicBezTo>
                <a:cubicBezTo>
                  <a:pt x="2472" y="687"/>
                  <a:pt x="2632" y="684"/>
                  <a:pt x="2809" y="720"/>
                </a:cubicBezTo>
                <a:cubicBezTo>
                  <a:pt x="2765" y="740"/>
                  <a:pt x="2739" y="757"/>
                  <a:pt x="2712" y="770"/>
                </a:cubicBezTo>
                <a:cubicBezTo>
                  <a:pt x="1876" y="1212"/>
                  <a:pt x="1030" y="1639"/>
                  <a:pt x="177" y="2054"/>
                </a:cubicBezTo>
                <a:cubicBezTo>
                  <a:pt x="137" y="2077"/>
                  <a:pt x="94" y="2101"/>
                  <a:pt x="54" y="2124"/>
                </a:cubicBezTo>
                <a:cubicBezTo>
                  <a:pt x="17" y="2148"/>
                  <a:pt x="1" y="2188"/>
                  <a:pt x="13" y="2232"/>
                </a:cubicBezTo>
                <a:cubicBezTo>
                  <a:pt x="29" y="2268"/>
                  <a:pt x="58" y="2285"/>
                  <a:pt x="93" y="2285"/>
                </a:cubicBezTo>
                <a:cubicBezTo>
                  <a:pt x="97" y="2285"/>
                  <a:pt x="100" y="2285"/>
                  <a:pt x="104" y="2285"/>
                </a:cubicBezTo>
                <a:cubicBezTo>
                  <a:pt x="131" y="2285"/>
                  <a:pt x="157" y="2285"/>
                  <a:pt x="181" y="2281"/>
                </a:cubicBezTo>
                <a:cubicBezTo>
                  <a:pt x="997" y="2134"/>
                  <a:pt x="1813" y="1977"/>
                  <a:pt x="2609" y="1747"/>
                </a:cubicBezTo>
                <a:cubicBezTo>
                  <a:pt x="2842" y="1676"/>
                  <a:pt x="3080" y="1613"/>
                  <a:pt x="3317" y="1546"/>
                </a:cubicBezTo>
                <a:lnTo>
                  <a:pt x="3317" y="1546"/>
                </a:lnTo>
                <a:cubicBezTo>
                  <a:pt x="3297" y="1586"/>
                  <a:pt x="3271" y="1613"/>
                  <a:pt x="3244" y="1636"/>
                </a:cubicBezTo>
                <a:cubicBezTo>
                  <a:pt x="3006" y="1854"/>
                  <a:pt x="2769" y="2068"/>
                  <a:pt x="2552" y="2298"/>
                </a:cubicBezTo>
                <a:cubicBezTo>
                  <a:pt x="2509" y="2345"/>
                  <a:pt x="2472" y="2395"/>
                  <a:pt x="2504" y="2459"/>
                </a:cubicBezTo>
                <a:cubicBezTo>
                  <a:pt x="2529" y="2503"/>
                  <a:pt x="2569" y="2517"/>
                  <a:pt x="2611" y="2517"/>
                </a:cubicBezTo>
                <a:cubicBezTo>
                  <a:pt x="2626" y="2517"/>
                  <a:pt x="2641" y="2515"/>
                  <a:pt x="2655" y="2512"/>
                </a:cubicBezTo>
                <a:cubicBezTo>
                  <a:pt x="2789" y="2485"/>
                  <a:pt x="2919" y="2455"/>
                  <a:pt x="3050" y="2422"/>
                </a:cubicBezTo>
                <a:cubicBezTo>
                  <a:pt x="3367" y="2342"/>
                  <a:pt x="3682" y="2258"/>
                  <a:pt x="4013" y="2171"/>
                </a:cubicBezTo>
                <a:lnTo>
                  <a:pt x="4013" y="2171"/>
                </a:lnTo>
                <a:cubicBezTo>
                  <a:pt x="3628" y="2676"/>
                  <a:pt x="3274" y="3184"/>
                  <a:pt x="2876" y="3659"/>
                </a:cubicBezTo>
                <a:cubicBezTo>
                  <a:pt x="2842" y="3696"/>
                  <a:pt x="2809" y="3736"/>
                  <a:pt x="2782" y="3776"/>
                </a:cubicBezTo>
                <a:cubicBezTo>
                  <a:pt x="2762" y="3806"/>
                  <a:pt x="2752" y="3843"/>
                  <a:pt x="2785" y="3870"/>
                </a:cubicBezTo>
                <a:cubicBezTo>
                  <a:pt x="2803" y="3884"/>
                  <a:pt x="2821" y="3892"/>
                  <a:pt x="2839" y="3892"/>
                </a:cubicBezTo>
                <a:cubicBezTo>
                  <a:pt x="2855" y="3892"/>
                  <a:pt x="2872" y="3885"/>
                  <a:pt x="2890" y="3870"/>
                </a:cubicBezTo>
                <a:cubicBezTo>
                  <a:pt x="2923" y="3840"/>
                  <a:pt x="2960" y="3809"/>
                  <a:pt x="2993" y="3773"/>
                </a:cubicBezTo>
                <a:cubicBezTo>
                  <a:pt x="3472" y="3268"/>
                  <a:pt x="3876" y="2703"/>
                  <a:pt x="4270" y="2131"/>
                </a:cubicBezTo>
                <a:cubicBezTo>
                  <a:pt x="4287" y="2108"/>
                  <a:pt x="4304" y="2077"/>
                  <a:pt x="4314" y="2048"/>
                </a:cubicBezTo>
                <a:cubicBezTo>
                  <a:pt x="4334" y="1986"/>
                  <a:pt x="4316" y="1943"/>
                  <a:pt x="4248" y="1943"/>
                </a:cubicBezTo>
                <a:cubicBezTo>
                  <a:pt x="4245" y="1943"/>
                  <a:pt x="4243" y="1943"/>
                  <a:pt x="4240" y="1943"/>
                </a:cubicBezTo>
                <a:cubicBezTo>
                  <a:pt x="4210" y="1943"/>
                  <a:pt x="4183" y="1943"/>
                  <a:pt x="4154" y="1951"/>
                </a:cubicBezTo>
                <a:cubicBezTo>
                  <a:pt x="3882" y="2008"/>
                  <a:pt x="3608" y="2071"/>
                  <a:pt x="3341" y="2148"/>
                </a:cubicBezTo>
                <a:cubicBezTo>
                  <a:pt x="3187" y="2191"/>
                  <a:pt x="3037" y="2228"/>
                  <a:pt x="2882" y="2268"/>
                </a:cubicBezTo>
                <a:cubicBezTo>
                  <a:pt x="2910" y="2218"/>
                  <a:pt x="2946" y="2184"/>
                  <a:pt x="2983" y="2151"/>
                </a:cubicBezTo>
                <a:cubicBezTo>
                  <a:pt x="3224" y="1934"/>
                  <a:pt x="3464" y="1723"/>
                  <a:pt x="3682" y="1482"/>
                </a:cubicBezTo>
                <a:cubicBezTo>
                  <a:pt x="3702" y="1462"/>
                  <a:pt x="3719" y="1442"/>
                  <a:pt x="3739" y="1419"/>
                </a:cubicBezTo>
                <a:cubicBezTo>
                  <a:pt x="3765" y="1382"/>
                  <a:pt x="3779" y="1342"/>
                  <a:pt x="3756" y="1305"/>
                </a:cubicBezTo>
                <a:cubicBezTo>
                  <a:pt x="3739" y="1274"/>
                  <a:pt x="3705" y="1264"/>
                  <a:pt x="3673" y="1264"/>
                </a:cubicBezTo>
                <a:cubicBezTo>
                  <a:pt x="3667" y="1264"/>
                  <a:pt x="3661" y="1265"/>
                  <a:pt x="3655" y="1265"/>
                </a:cubicBezTo>
                <a:cubicBezTo>
                  <a:pt x="3612" y="1269"/>
                  <a:pt x="3568" y="1278"/>
                  <a:pt x="3524" y="1292"/>
                </a:cubicBezTo>
                <a:cubicBezTo>
                  <a:pt x="2910" y="1446"/>
                  <a:pt x="2308" y="1643"/>
                  <a:pt x="1689" y="1783"/>
                </a:cubicBezTo>
                <a:cubicBezTo>
                  <a:pt x="1418" y="1847"/>
                  <a:pt x="1147" y="1907"/>
                  <a:pt x="863" y="1968"/>
                </a:cubicBezTo>
                <a:cubicBezTo>
                  <a:pt x="887" y="1931"/>
                  <a:pt x="910" y="1927"/>
                  <a:pt x="933" y="1917"/>
                </a:cubicBezTo>
                <a:cubicBezTo>
                  <a:pt x="1632" y="1593"/>
                  <a:pt x="2314" y="1232"/>
                  <a:pt x="2990" y="857"/>
                </a:cubicBezTo>
                <a:cubicBezTo>
                  <a:pt x="3070" y="810"/>
                  <a:pt x="3143" y="750"/>
                  <a:pt x="3244" y="736"/>
                </a:cubicBezTo>
                <a:cubicBezTo>
                  <a:pt x="3287" y="733"/>
                  <a:pt x="3317" y="696"/>
                  <a:pt x="3307" y="647"/>
                </a:cubicBezTo>
                <a:cubicBezTo>
                  <a:pt x="3294" y="603"/>
                  <a:pt x="3281" y="556"/>
                  <a:pt x="3217" y="556"/>
                </a:cubicBezTo>
                <a:cubicBezTo>
                  <a:pt x="3210" y="556"/>
                  <a:pt x="3203" y="556"/>
                  <a:pt x="3196" y="556"/>
                </a:cubicBezTo>
                <a:cubicBezTo>
                  <a:pt x="2966" y="556"/>
                  <a:pt x="2738" y="506"/>
                  <a:pt x="2512" y="493"/>
                </a:cubicBezTo>
                <a:cubicBezTo>
                  <a:pt x="2391" y="489"/>
                  <a:pt x="2264" y="499"/>
                  <a:pt x="2134" y="456"/>
                </a:cubicBezTo>
                <a:cubicBezTo>
                  <a:pt x="2180" y="443"/>
                  <a:pt x="2217" y="436"/>
                  <a:pt x="2254" y="426"/>
                </a:cubicBezTo>
                <a:cubicBezTo>
                  <a:pt x="2578" y="346"/>
                  <a:pt x="2906" y="265"/>
                  <a:pt x="3231" y="185"/>
                </a:cubicBezTo>
                <a:cubicBezTo>
                  <a:pt x="3297" y="168"/>
                  <a:pt x="3347" y="135"/>
                  <a:pt x="3327" y="58"/>
                </a:cubicBezTo>
                <a:cubicBezTo>
                  <a:pt x="3313" y="11"/>
                  <a:pt x="3282" y="0"/>
                  <a:pt x="32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54;p29"/>
          <p:cNvSpPr/>
          <p:nvPr/>
        </p:nvSpPr>
        <p:spPr>
          <a:xfrm rot="3654199" flipH="1">
            <a:off x="5010208" y="3328135"/>
            <a:ext cx="350566" cy="155425"/>
          </a:xfrm>
          <a:custGeom>
            <a:avLst/>
            <a:gdLst/>
            <a:ahLst/>
            <a:cxnLst/>
            <a:rect l="l" t="t" r="r" b="b"/>
            <a:pathLst>
              <a:path w="3920" h="1738" extrusionOk="0">
                <a:moveTo>
                  <a:pt x="2306" y="0"/>
                </a:moveTo>
                <a:cubicBezTo>
                  <a:pt x="2287" y="0"/>
                  <a:pt x="2267" y="7"/>
                  <a:pt x="2248" y="24"/>
                </a:cubicBezTo>
                <a:cubicBezTo>
                  <a:pt x="2197" y="71"/>
                  <a:pt x="2217" y="128"/>
                  <a:pt x="2251" y="178"/>
                </a:cubicBezTo>
                <a:cubicBezTo>
                  <a:pt x="2258" y="188"/>
                  <a:pt x="2261" y="195"/>
                  <a:pt x="2268" y="205"/>
                </a:cubicBezTo>
                <a:cubicBezTo>
                  <a:pt x="2408" y="409"/>
                  <a:pt x="2546" y="616"/>
                  <a:pt x="2686" y="820"/>
                </a:cubicBezTo>
                <a:cubicBezTo>
                  <a:pt x="2823" y="1021"/>
                  <a:pt x="2963" y="1218"/>
                  <a:pt x="3117" y="1435"/>
                </a:cubicBezTo>
                <a:cubicBezTo>
                  <a:pt x="3050" y="1408"/>
                  <a:pt x="3010" y="1392"/>
                  <a:pt x="2967" y="1375"/>
                </a:cubicBezTo>
                <a:cubicBezTo>
                  <a:pt x="2040" y="1024"/>
                  <a:pt x="1114" y="669"/>
                  <a:pt x="211" y="262"/>
                </a:cubicBezTo>
                <a:cubicBezTo>
                  <a:pt x="185" y="248"/>
                  <a:pt x="151" y="242"/>
                  <a:pt x="121" y="235"/>
                </a:cubicBezTo>
                <a:cubicBezTo>
                  <a:pt x="109" y="232"/>
                  <a:pt x="96" y="230"/>
                  <a:pt x="85" y="230"/>
                </a:cubicBezTo>
                <a:cubicBezTo>
                  <a:pt x="57" y="230"/>
                  <a:pt x="33" y="242"/>
                  <a:pt x="21" y="275"/>
                </a:cubicBezTo>
                <a:cubicBezTo>
                  <a:pt x="1" y="325"/>
                  <a:pt x="31" y="356"/>
                  <a:pt x="64" y="379"/>
                </a:cubicBezTo>
                <a:cubicBezTo>
                  <a:pt x="114" y="409"/>
                  <a:pt x="171" y="436"/>
                  <a:pt x="225" y="459"/>
                </a:cubicBezTo>
                <a:cubicBezTo>
                  <a:pt x="1164" y="904"/>
                  <a:pt x="2134" y="1282"/>
                  <a:pt x="3111" y="1636"/>
                </a:cubicBezTo>
                <a:cubicBezTo>
                  <a:pt x="3208" y="1672"/>
                  <a:pt x="3301" y="1703"/>
                  <a:pt x="3398" y="1733"/>
                </a:cubicBezTo>
                <a:cubicBezTo>
                  <a:pt x="3409" y="1736"/>
                  <a:pt x="3420" y="1738"/>
                  <a:pt x="3431" y="1738"/>
                </a:cubicBezTo>
                <a:cubicBezTo>
                  <a:pt x="3456" y="1738"/>
                  <a:pt x="3480" y="1727"/>
                  <a:pt x="3492" y="1696"/>
                </a:cubicBezTo>
                <a:cubicBezTo>
                  <a:pt x="3509" y="1656"/>
                  <a:pt x="3495" y="1620"/>
                  <a:pt x="3458" y="1595"/>
                </a:cubicBezTo>
                <a:cubicBezTo>
                  <a:pt x="3398" y="1563"/>
                  <a:pt x="3364" y="1506"/>
                  <a:pt x="3328" y="1449"/>
                </a:cubicBezTo>
                <a:cubicBezTo>
                  <a:pt x="3137" y="1174"/>
                  <a:pt x="2950" y="897"/>
                  <a:pt x="2766" y="620"/>
                </a:cubicBezTo>
                <a:cubicBezTo>
                  <a:pt x="2753" y="603"/>
                  <a:pt x="2722" y="583"/>
                  <a:pt x="2739" y="566"/>
                </a:cubicBezTo>
                <a:cubicBezTo>
                  <a:pt x="2745" y="560"/>
                  <a:pt x="2750" y="558"/>
                  <a:pt x="2756" y="558"/>
                </a:cubicBezTo>
                <a:cubicBezTo>
                  <a:pt x="2772" y="558"/>
                  <a:pt x="2787" y="579"/>
                  <a:pt x="2799" y="589"/>
                </a:cubicBezTo>
                <a:cubicBezTo>
                  <a:pt x="3083" y="823"/>
                  <a:pt x="3384" y="1038"/>
                  <a:pt x="3689" y="1248"/>
                </a:cubicBezTo>
                <a:cubicBezTo>
                  <a:pt x="3722" y="1271"/>
                  <a:pt x="3756" y="1294"/>
                  <a:pt x="3793" y="1315"/>
                </a:cubicBezTo>
                <a:cubicBezTo>
                  <a:pt x="3807" y="1324"/>
                  <a:pt x="3821" y="1329"/>
                  <a:pt x="3834" y="1329"/>
                </a:cubicBezTo>
                <a:cubicBezTo>
                  <a:pt x="3854" y="1329"/>
                  <a:pt x="3873" y="1317"/>
                  <a:pt x="3890" y="1294"/>
                </a:cubicBezTo>
                <a:cubicBezTo>
                  <a:pt x="3920" y="1258"/>
                  <a:pt x="3910" y="1225"/>
                  <a:pt x="3883" y="1191"/>
                </a:cubicBezTo>
                <a:cubicBezTo>
                  <a:pt x="3870" y="1174"/>
                  <a:pt x="3850" y="1161"/>
                  <a:pt x="3833" y="1148"/>
                </a:cubicBezTo>
                <a:cubicBezTo>
                  <a:pt x="3521" y="910"/>
                  <a:pt x="3211" y="677"/>
                  <a:pt x="2900" y="436"/>
                </a:cubicBezTo>
                <a:cubicBezTo>
                  <a:pt x="2733" y="308"/>
                  <a:pt x="2569" y="175"/>
                  <a:pt x="2401" y="44"/>
                </a:cubicBezTo>
                <a:cubicBezTo>
                  <a:pt x="2372" y="21"/>
                  <a:pt x="2339" y="0"/>
                  <a:pt x="23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시즌제</a:t>
            </a: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설명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19" y="1147402"/>
            <a:ext cx="2859681" cy="2854096"/>
          </a:xfrm>
          <a:prstGeom prst="rect">
            <a:avLst/>
          </a:prstGeom>
        </p:spPr>
      </p:pic>
      <p:sp>
        <p:nvSpPr>
          <p:cNvPr id="8" name="Google Shape;683;p54"/>
          <p:cNvSpPr txBox="1">
            <a:spLocks noGrp="1"/>
          </p:cNvSpPr>
          <p:nvPr>
            <p:ph type="body" idx="1"/>
          </p:nvPr>
        </p:nvSpPr>
        <p:spPr>
          <a:xfrm>
            <a:off x="4724390" y="2253607"/>
            <a:ext cx="3695501" cy="1281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None/>
            </a:pP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테스트 기간을 거쳐</a:t>
            </a:r>
            <a:endParaRPr lang="en-US" altLang="ko-KR" dirty="0" smtClean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 algn="l">
              <a:buNone/>
            </a:pP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</a:t>
            </a: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개월 </a:t>
            </a: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~ 6</a:t>
            </a: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개월 사이 중 적합한 시기에 </a:t>
            </a:r>
            <a:endParaRPr lang="en-US" altLang="ko-KR" dirty="0" smtClean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 algn="l">
              <a:buNone/>
            </a:pP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소프트 리셋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3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0"/>
          <p:cNvSpPr txBox="1">
            <a:spLocks noGrp="1"/>
          </p:cNvSpPr>
          <p:nvPr>
            <p:ph type="subTitle" idx="1"/>
          </p:nvPr>
        </p:nvSpPr>
        <p:spPr>
          <a:xfrm flipH="1">
            <a:off x="6444175" y="2909665"/>
            <a:ext cx="2121600" cy="11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pic>
        <p:nvPicPr>
          <p:cNvPr id="808" name="Google Shape;8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50" y="1263425"/>
            <a:ext cx="4591900" cy="27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연습 문제 설명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810" name="Google Shape;810;p60"/>
          <p:cNvPicPr preferRelativeResize="0"/>
          <p:nvPr/>
        </p:nvPicPr>
        <p:blipFill rotWithShape="1">
          <a:blip r:embed="rId4">
            <a:alphaModFix/>
          </a:blip>
          <a:srcRect l="3288" r="3279"/>
          <a:stretch/>
        </p:blipFill>
        <p:spPr>
          <a:xfrm>
            <a:off x="2446350" y="1613275"/>
            <a:ext cx="3176299" cy="19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50" y="158922"/>
            <a:ext cx="6142574" cy="449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>
            <a:spLocks noGrp="1"/>
          </p:cNvSpPr>
          <p:nvPr>
            <p:ph type="ctrTitle"/>
          </p:nvPr>
        </p:nvSpPr>
        <p:spPr>
          <a:xfrm flipH="1">
            <a:off x="2712224" y="2007019"/>
            <a:ext cx="3826721" cy="10649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6000" dirty="0">
                <a:solidFill>
                  <a:schemeClr val="bg1"/>
                </a:solidFill>
                <a:latin typeface="평창 평화체 Bold" panose="020B0803000000000000" pitchFamily="50" charset="-127"/>
                <a:ea typeface="평창 평화체 Bold" panose="020B0803000000000000" pitchFamily="50" charset="-127"/>
                <a:hlinkClick r:id="rId4"/>
              </a:rPr>
              <a:t>AlCOL!!!</a:t>
            </a:r>
            <a:endParaRPr sz="6000" dirty="0">
              <a:solidFill>
                <a:schemeClr val="bg1"/>
              </a:solidFill>
              <a:latin typeface="평창 평화체 Bold" panose="020B0803000000000000" pitchFamily="50" charset="-127"/>
              <a:ea typeface="평창 평화체 Bold" panose="020B0803000000000000" pitchFamily="50" charset="-127"/>
              <a:hlinkClick r:id="rId4"/>
            </a:endParaRPr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901" y="-3137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0274" y="892755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27776" y="4455255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105642">
            <a:off x="-212686" y="2209628"/>
            <a:ext cx="880667" cy="69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98421">
            <a:off x="923476" y="719696"/>
            <a:ext cx="855107" cy="8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298419">
            <a:off x="7930276" y="4493620"/>
            <a:ext cx="855107" cy="8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29;p38"/>
          <p:cNvSpPr txBox="1">
            <a:spLocks/>
          </p:cNvSpPr>
          <p:nvPr/>
        </p:nvSpPr>
        <p:spPr>
          <a:xfrm rot="-5400000">
            <a:off x="3807604" y="845402"/>
            <a:ext cx="314357" cy="2323233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altLang="ko-KR" sz="1400" b="1" dirty="0">
                <a:solidFill>
                  <a:srgbClr val="45FFF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8373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ctrTitle"/>
          </p:nvPr>
        </p:nvSpPr>
        <p:spPr>
          <a:xfrm>
            <a:off x="2760750" y="4220790"/>
            <a:ext cx="28458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시스템 설명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58" name="Google Shape;758;p56"/>
          <p:cNvSpPr txBox="1">
            <a:spLocks noGrp="1"/>
          </p:cNvSpPr>
          <p:nvPr>
            <p:ph type="subTitle" idx="1"/>
          </p:nvPr>
        </p:nvSpPr>
        <p:spPr>
          <a:xfrm>
            <a:off x="4793270" y="4377283"/>
            <a:ext cx="27378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/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이렇게 만들었어요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59" name="Google Shape;759;p56"/>
          <p:cNvSpPr txBox="1">
            <a:spLocks noGrp="1"/>
          </p:cNvSpPr>
          <p:nvPr>
            <p:ph type="title" idx="2"/>
          </p:nvPr>
        </p:nvSpPr>
        <p:spPr>
          <a:xfrm>
            <a:off x="2760763" y="3622693"/>
            <a:ext cx="1753800" cy="57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pic>
        <p:nvPicPr>
          <p:cNvPr id="760" name="Google Shape;760;p5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494151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6"/>
          <p:cNvPicPr preferRelativeResize="0"/>
          <p:nvPr/>
        </p:nvPicPr>
        <p:blipFill rotWithShape="1">
          <a:blip r:embed="rId4">
            <a:alphaModFix/>
          </a:blip>
          <a:srcRect t="6747" b="6747"/>
          <a:stretch/>
        </p:blipFill>
        <p:spPr>
          <a:xfrm>
            <a:off x="4094000" y="-625974"/>
            <a:ext cx="3588675" cy="389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6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188"/>
            <a:ext cx="9144000" cy="4944313"/>
          </a:xfrm>
          <a:prstGeom prst="rect">
            <a:avLst/>
          </a:prstGeom>
        </p:spPr>
      </p:pic>
      <p:sp>
        <p:nvSpPr>
          <p:cNvPr id="289" name="Google Shape;289;p42"/>
          <p:cNvSpPr txBox="1">
            <a:spLocks noGrp="1"/>
          </p:cNvSpPr>
          <p:nvPr>
            <p:ph type="ctrTitle"/>
          </p:nvPr>
        </p:nvSpPr>
        <p:spPr>
          <a:xfrm flipH="1">
            <a:off x="327603" y="199186"/>
            <a:ext cx="2048836" cy="5638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구조도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49779" y="2164300"/>
            <a:ext cx="1302156" cy="11512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5" name="직사각형 4"/>
          <p:cNvSpPr/>
          <p:nvPr/>
        </p:nvSpPr>
        <p:spPr>
          <a:xfrm>
            <a:off x="4051936" y="606133"/>
            <a:ext cx="1604645" cy="44460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" name="직사각형 6"/>
          <p:cNvSpPr/>
          <p:nvPr/>
        </p:nvSpPr>
        <p:spPr>
          <a:xfrm>
            <a:off x="1424941" y="2164298"/>
            <a:ext cx="1324839" cy="115122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1991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8" name="Google Shape;289;p42"/>
          <p:cNvSpPr txBox="1">
            <a:spLocks/>
          </p:cNvSpPr>
          <p:nvPr/>
        </p:nvSpPr>
        <p:spPr>
          <a:xfrm flipH="1">
            <a:off x="69013" y="2488467"/>
            <a:ext cx="870585" cy="5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arela Round"/>
              <a:buNone/>
              <a:defRPr sz="24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USER</a:t>
            </a:r>
            <a:endParaRPr lang="ko-KR" altLang="en-US" sz="1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98996" y="1539351"/>
            <a:ext cx="1604645" cy="330531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2" name="직사각형 11"/>
          <p:cNvSpPr/>
          <p:nvPr/>
        </p:nvSpPr>
        <p:spPr>
          <a:xfrm>
            <a:off x="5656581" y="4580542"/>
            <a:ext cx="1604645" cy="26412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3" name="직사각형 12"/>
          <p:cNvSpPr/>
          <p:nvPr/>
        </p:nvSpPr>
        <p:spPr>
          <a:xfrm>
            <a:off x="5656581" y="822960"/>
            <a:ext cx="1542415" cy="40309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2890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목차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50835" y="1064074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t="4636" b="4636"/>
          <a:stretch/>
        </p:blipFill>
        <p:spPr>
          <a:xfrm>
            <a:off x="2150902" y="1006051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 배경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알콜을 만든 이유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기능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알콜의 기능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시스템 설명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이렇게 만들었어요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4" name="Google Shape;194;p35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마무리</a:t>
            </a:r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발표 요약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39551" y="3120959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2011330" y="3107659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871659" y="1036943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6">
            <a:alphaModFix/>
          </a:blip>
          <a:srcRect t="6747" b="6747"/>
          <a:stretch/>
        </p:blipFill>
        <p:spPr>
          <a:xfrm>
            <a:off x="5674102" y="1025389"/>
            <a:ext cx="1087361" cy="117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868682" y="3114601"/>
            <a:ext cx="1145813" cy="115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 rotWithShape="1">
          <a:blip r:embed="rId7">
            <a:alphaModFix/>
          </a:blip>
          <a:srcRect t="2705" b="2705"/>
          <a:stretch/>
        </p:blipFill>
        <p:spPr>
          <a:xfrm>
            <a:off x="5627000" y="3032916"/>
            <a:ext cx="1212175" cy="131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ctrTitle"/>
          </p:nvPr>
        </p:nvSpPr>
        <p:spPr>
          <a:xfrm flipH="1">
            <a:off x="327604" y="199186"/>
            <a:ext cx="979703" cy="5638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ERD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27603" y="763033"/>
            <a:ext cx="8515350" cy="4307681"/>
            <a:chOff x="327603" y="763032"/>
            <a:chExt cx="8515350" cy="430768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4536" r="3203" b="8709"/>
            <a:stretch/>
          </p:blipFill>
          <p:spPr>
            <a:xfrm>
              <a:off x="327603" y="763032"/>
              <a:ext cx="8515350" cy="4307681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765256" y="4493419"/>
              <a:ext cx="1077697" cy="577294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0764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ctrTitle"/>
          </p:nvPr>
        </p:nvSpPr>
        <p:spPr>
          <a:xfrm flipH="1">
            <a:off x="3174866" y="451645"/>
            <a:ext cx="2491739" cy="5638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ko-KR" sz="3200" dirty="0">
                <a:solidFill>
                  <a:srgbClr val="FAC55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J6IX</a:t>
            </a:r>
            <a:endParaRPr sz="3200" dirty="0">
              <a:solidFill>
                <a:srgbClr val="FAC557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8" name="그룹 1002"/>
          <p:cNvGrpSpPr/>
          <p:nvPr/>
        </p:nvGrpSpPr>
        <p:grpSpPr>
          <a:xfrm>
            <a:off x="229573" y="1348740"/>
            <a:ext cx="8719823" cy="3073830"/>
            <a:chOff x="423129" y="3392953"/>
            <a:chExt cx="17439457" cy="6016613"/>
          </a:xfrm>
        </p:grpSpPr>
        <p:pic>
          <p:nvPicPr>
            <p:cNvPr id="11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129" y="3392953"/>
              <a:ext cx="17439457" cy="601661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190" y="3539016"/>
            <a:ext cx="652231" cy="1736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3995216"/>
            <a:ext cx="680720" cy="1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8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21" y="441960"/>
            <a:ext cx="3349023" cy="42184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44" y="417575"/>
            <a:ext cx="3514632" cy="4215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595" y="3592089"/>
            <a:ext cx="1674786" cy="10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3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76" y="1495864"/>
            <a:ext cx="6969546" cy="2429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76" y="999553"/>
            <a:ext cx="1352550" cy="352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222" y="4026408"/>
            <a:ext cx="1790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subTitle" idx="1"/>
          </p:nvPr>
        </p:nvSpPr>
        <p:spPr>
          <a:xfrm flipH="1">
            <a:off x="3498482" y="1934595"/>
            <a:ext cx="3887656" cy="13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알콜을 플레이해서 </a:t>
            </a:r>
            <a:endParaRPr lang="en-US" altLang="ko-KR" sz="2800" dirty="0" smtClean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알고리즘에 대한 재미를 </a:t>
            </a:r>
            <a:endParaRPr lang="en-US" altLang="ko-KR" sz="2800" dirty="0" smtClean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다시 느껴보세요</a:t>
            </a:r>
            <a:r>
              <a:rPr lang="en-US" altLang="ko-KR" sz="28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!</a:t>
            </a: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09200" y="833163"/>
            <a:ext cx="2660025" cy="34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41753">
            <a:off x="5219850" y="-27452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50125">
            <a:off x="6240395" y="44885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87265">
            <a:off x="8666629" y="794325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9429">
            <a:off x="7568900" y="2838832"/>
            <a:ext cx="855107" cy="8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4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4"/>
          <p:cNvSpPr/>
          <p:nvPr/>
        </p:nvSpPr>
        <p:spPr>
          <a:xfrm>
            <a:off x="5515550" y="2023575"/>
            <a:ext cx="4105200" cy="12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4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76" name="Google Shape;876;p64"/>
          <p:cNvSpPr txBox="1"/>
          <p:nvPr/>
        </p:nvSpPr>
        <p:spPr>
          <a:xfrm>
            <a:off x="629121" y="4350140"/>
            <a:ext cx="3000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Please keep this slide for attribution.</a:t>
            </a:r>
            <a:endParaRPr sz="1000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77" name="Google Shape;8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97">
            <a:off x="1244474" y="935343"/>
            <a:ext cx="2220026" cy="266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826" y="3538847"/>
            <a:ext cx="644933" cy="64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2715" y="3538845"/>
            <a:ext cx="644937" cy="64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1428" y="3547006"/>
            <a:ext cx="628617" cy="6286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89;p42"/>
          <p:cNvSpPr txBox="1">
            <a:spLocks/>
          </p:cNvSpPr>
          <p:nvPr/>
        </p:nvSpPr>
        <p:spPr>
          <a:xfrm flipH="1">
            <a:off x="6169865" y="2280020"/>
            <a:ext cx="2491739" cy="5638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Varela Round"/>
              <a:buNone/>
              <a:defRPr sz="6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ighteous"/>
              <a:buNone/>
              <a:defRPr sz="42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n-US" altLang="ko-KR" sz="3200" dirty="0" smtClean="0">
                <a:solidFill>
                  <a:srgbClr val="FAC55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J6IX</a:t>
            </a:r>
            <a:endParaRPr lang="en-US" sz="3200" dirty="0">
              <a:solidFill>
                <a:srgbClr val="FAC557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3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5993680" y="2879150"/>
            <a:ext cx="2844110" cy="255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김주성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박서영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전동준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정도형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정연화</a:t>
            </a:r>
            <a:r>
              <a:rPr lang="en-US" altLang="ko-KR" sz="1050" dirty="0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홍정원</a:t>
            </a:r>
            <a:endParaRPr sz="105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8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free users)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8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lidesgo</a:t>
            </a:r>
            <a:r>
              <a:rPr lang="en" dirty="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8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기획 배경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알코올</a:t>
            </a: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en-US" altLang="ko-KR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AlCol</a:t>
            </a:r>
            <a:r>
              <a:rPr lang="en-US" altLang="ko-KR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r>
              <a:rPr lang="ko-KR" altLang="en-US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만든 이유</a:t>
            </a:r>
            <a:endParaRPr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2"/>
          </p:nvPr>
        </p:nvSpPr>
        <p:spPr>
          <a:xfrm>
            <a:off x="617619" y="1714374"/>
            <a:ext cx="8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4">
            <a:alphaModFix/>
          </a:blip>
          <a:srcRect t="4661" b="4643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95950" y="2019301"/>
            <a:ext cx="342900" cy="215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832349" y="2985655"/>
            <a:ext cx="1574801" cy="2424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30751" y="3469295"/>
            <a:ext cx="1435100" cy="2424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228;p38"/>
          <p:cNvSpPr txBox="1">
            <a:spLocks/>
          </p:cNvSpPr>
          <p:nvPr/>
        </p:nvSpPr>
        <p:spPr>
          <a:xfrm>
            <a:off x="4602336" y="2630294"/>
            <a:ext cx="3284476" cy="137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LG CNG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몬스터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라는 </a:t>
            </a:r>
            <a:r>
              <a:rPr lang="ko-KR" altLang="en-US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프로그래밍 경진 대회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개최하여 대회 성적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우수자에게는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스펙을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따지지 않고 </a:t>
            </a:r>
            <a:r>
              <a:rPr lang="ko-KR" altLang="en-US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면접으로 직행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하는 기회를 제공한다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 rot="-5400000">
            <a:off x="4173669" y="-726712"/>
            <a:ext cx="411225" cy="3832875"/>
          </a:xfrm>
          <a:prstGeom prst="rect">
            <a:avLst/>
          </a:prstGeom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2800" b="1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코딩 테스트 중요도 증가</a:t>
            </a:r>
            <a:endParaRPr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3182" y="1584295"/>
            <a:ext cx="7645560" cy="2607733"/>
            <a:chOff x="1918873" y="893366"/>
            <a:chExt cx="6993300" cy="3187559"/>
          </a:xfrm>
        </p:grpSpPr>
        <p:sp>
          <p:nvSpPr>
            <p:cNvPr id="226" name="Google Shape;226;p38"/>
            <p:cNvSpPr/>
            <p:nvPr/>
          </p:nvSpPr>
          <p:spPr>
            <a:xfrm>
              <a:off x="1918873" y="906325"/>
              <a:ext cx="6993300" cy="3174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8"/>
            <p:cNvSpPr/>
            <p:nvPr/>
          </p:nvSpPr>
          <p:spPr>
            <a:xfrm>
              <a:off x="1918873" y="893366"/>
              <a:ext cx="6993300" cy="3174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그룹 1001"/>
          <p:cNvGrpSpPr/>
          <p:nvPr/>
        </p:nvGrpSpPr>
        <p:grpSpPr>
          <a:xfrm>
            <a:off x="1025813" y="1905791"/>
            <a:ext cx="2985399" cy="1975339"/>
            <a:chOff x="2400000" y="3772571"/>
            <a:chExt cx="6171429" cy="4083429"/>
          </a:xfrm>
        </p:grpSpPr>
        <p:pic>
          <p:nvPicPr>
            <p:cNvPr id="7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0000" y="3772571"/>
              <a:ext cx="6171429" cy="4083429"/>
            </a:xfrm>
            <a:prstGeom prst="rect">
              <a:avLst/>
            </a:prstGeom>
          </p:spPr>
        </p:pic>
      </p:grpSp>
      <p:sp>
        <p:nvSpPr>
          <p:cNvPr id="9" name="Google Shape;228;p38"/>
          <p:cNvSpPr txBox="1">
            <a:spLocks/>
          </p:cNvSpPr>
          <p:nvPr/>
        </p:nvSpPr>
        <p:spPr>
          <a:xfrm>
            <a:off x="4602336" y="1905791"/>
            <a:ext cx="3284476" cy="60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ICT 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계열의 </a:t>
            </a:r>
            <a:r>
              <a:rPr lang="ko-KR" altLang="en-US" dirty="0" smtClean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취업</a:t>
            </a:r>
            <a:r>
              <a:rPr lang="ko-KR" altLang="en-US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위해 코딩 테스트를 하는 것은 필수가 되었다</a:t>
            </a:r>
            <a:r>
              <a:rPr lang="en-US" altLang="ko-KR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1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26" y="4911255"/>
            <a:ext cx="5649206" cy="192291"/>
          </a:xfrm>
          <a:prstGeom prst="rect">
            <a:avLst/>
          </a:prstGeom>
        </p:spPr>
      </p:pic>
      <p:pic>
        <p:nvPicPr>
          <p:cNvPr id="12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7931281" y="4262908"/>
            <a:ext cx="554402" cy="5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7818152" y="825706"/>
            <a:ext cx="594819" cy="58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1313517" y="626409"/>
            <a:ext cx="893400" cy="7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3229024" y="2745211"/>
            <a:ext cx="2157376" cy="29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61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851007" y="1380643"/>
            <a:ext cx="6951360" cy="2791308"/>
            <a:chOff x="2497446" y="3386735"/>
            <a:chExt cx="13252728" cy="5321613"/>
          </a:xfrm>
        </p:grpSpPr>
        <p:grpSp>
          <p:nvGrpSpPr>
            <p:cNvPr id="49" name="그룹 1003"/>
            <p:cNvGrpSpPr/>
            <p:nvPr/>
          </p:nvGrpSpPr>
          <p:grpSpPr>
            <a:xfrm>
              <a:off x="2497446" y="3386735"/>
              <a:ext cx="6292657" cy="5302565"/>
              <a:chOff x="2497446" y="3386735"/>
              <a:chExt cx="6292657" cy="5302565"/>
            </a:xfrm>
          </p:grpSpPr>
          <p:pic>
            <p:nvPicPr>
              <p:cNvPr id="70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18674" y="3566667"/>
                <a:ext cx="6171429" cy="4628571"/>
              </a:xfrm>
              <a:prstGeom prst="rect">
                <a:avLst/>
              </a:prstGeom>
            </p:spPr>
          </p:pic>
          <p:grpSp>
            <p:nvGrpSpPr>
              <p:cNvPr id="71" name="그룹 1004"/>
              <p:cNvGrpSpPr/>
              <p:nvPr/>
            </p:nvGrpSpPr>
            <p:grpSpPr>
              <a:xfrm>
                <a:off x="2497446" y="3386735"/>
                <a:ext cx="648805" cy="4271995"/>
                <a:chOff x="2497446" y="3386735"/>
                <a:chExt cx="648805" cy="4271995"/>
              </a:xfrm>
            </p:grpSpPr>
            <p:pic>
              <p:nvPicPr>
                <p:cNvPr id="74" name="Object 1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497446" y="3386735"/>
                  <a:ext cx="648805" cy="4271995"/>
                </a:xfrm>
                <a:prstGeom prst="rect">
                  <a:avLst/>
                </a:prstGeom>
              </p:spPr>
            </p:pic>
          </p:grpSp>
          <p:grpSp>
            <p:nvGrpSpPr>
              <p:cNvPr id="72" name="그룹 1005"/>
              <p:cNvGrpSpPr/>
              <p:nvPr/>
            </p:nvGrpSpPr>
            <p:grpSpPr>
              <a:xfrm>
                <a:off x="4533232" y="7744041"/>
                <a:ext cx="648805" cy="945259"/>
                <a:chOff x="4533232" y="7744041"/>
                <a:chExt cx="648805" cy="945259"/>
              </a:xfrm>
            </p:grpSpPr>
            <p:pic>
              <p:nvPicPr>
                <p:cNvPr id="73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533232" y="7744041"/>
                  <a:ext cx="648805" cy="94525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0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6399" y="7784522"/>
              <a:ext cx="5293013" cy="729345"/>
            </a:xfrm>
            <a:prstGeom prst="rect">
              <a:avLst/>
            </a:prstGeom>
          </p:spPr>
        </p:pic>
        <p:pic>
          <p:nvPicPr>
            <p:cNvPr id="51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8745" y="3607147"/>
              <a:ext cx="6171429" cy="4628571"/>
            </a:xfrm>
            <a:prstGeom prst="rect">
              <a:avLst/>
            </a:prstGeom>
          </p:spPr>
        </p:pic>
        <p:grpSp>
          <p:nvGrpSpPr>
            <p:cNvPr id="52" name="그룹 1006"/>
            <p:cNvGrpSpPr/>
            <p:nvPr/>
          </p:nvGrpSpPr>
          <p:grpSpPr>
            <a:xfrm>
              <a:off x="9405239" y="3512527"/>
              <a:ext cx="648805" cy="4271995"/>
              <a:chOff x="9405239" y="3512527"/>
              <a:chExt cx="648805" cy="4271995"/>
            </a:xfrm>
          </p:grpSpPr>
          <p:pic>
            <p:nvPicPr>
              <p:cNvPr id="69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05239" y="3512527"/>
                <a:ext cx="648805" cy="4271995"/>
              </a:xfrm>
              <a:prstGeom prst="rect">
                <a:avLst/>
              </a:prstGeom>
            </p:spPr>
          </p:pic>
        </p:grpSp>
        <p:grpSp>
          <p:nvGrpSpPr>
            <p:cNvPr id="53" name="그룹 1007"/>
            <p:cNvGrpSpPr/>
            <p:nvPr/>
          </p:nvGrpSpPr>
          <p:grpSpPr>
            <a:xfrm>
              <a:off x="11778479" y="7763089"/>
              <a:ext cx="648805" cy="945259"/>
              <a:chOff x="11778479" y="7763089"/>
              <a:chExt cx="648805" cy="945259"/>
            </a:xfrm>
          </p:grpSpPr>
          <p:pic>
            <p:nvPicPr>
              <p:cNvPr id="68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78479" y="7763089"/>
                <a:ext cx="648805" cy="945259"/>
              </a:xfrm>
              <a:prstGeom prst="rect">
                <a:avLst/>
              </a:prstGeom>
            </p:spPr>
          </p:pic>
        </p:grpSp>
        <p:pic>
          <p:nvPicPr>
            <p:cNvPr id="54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1552" y="7770914"/>
              <a:ext cx="4642318" cy="729345"/>
            </a:xfrm>
            <a:prstGeom prst="rect">
              <a:avLst/>
            </a:prstGeom>
          </p:spPr>
        </p:pic>
        <p:pic>
          <p:nvPicPr>
            <p:cNvPr id="55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7449" y="7265361"/>
              <a:ext cx="786370" cy="315474"/>
            </a:xfrm>
            <a:prstGeom prst="rect">
              <a:avLst/>
            </a:prstGeom>
          </p:spPr>
        </p:pic>
        <p:pic>
          <p:nvPicPr>
            <p:cNvPr id="56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958" y="7265358"/>
              <a:ext cx="786370" cy="315474"/>
            </a:xfrm>
            <a:prstGeom prst="rect">
              <a:avLst/>
            </a:prstGeom>
          </p:spPr>
        </p:pic>
        <p:pic>
          <p:nvPicPr>
            <p:cNvPr id="57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5453" y="7271710"/>
              <a:ext cx="795893" cy="315474"/>
            </a:xfrm>
            <a:prstGeom prst="rect">
              <a:avLst/>
            </a:prstGeom>
          </p:spPr>
        </p:pic>
        <p:pic>
          <p:nvPicPr>
            <p:cNvPr id="58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8015" y="7265358"/>
              <a:ext cx="786313" cy="315474"/>
            </a:xfrm>
            <a:prstGeom prst="rect">
              <a:avLst/>
            </a:prstGeom>
          </p:spPr>
        </p:pic>
        <p:pic>
          <p:nvPicPr>
            <p:cNvPr id="59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38100" y="7265358"/>
              <a:ext cx="786313" cy="315474"/>
            </a:xfrm>
            <a:prstGeom prst="rect">
              <a:avLst/>
            </a:prstGeom>
          </p:spPr>
        </p:pic>
        <p:pic>
          <p:nvPicPr>
            <p:cNvPr id="60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0872" y="7271710"/>
              <a:ext cx="786313" cy="315474"/>
            </a:xfrm>
            <a:prstGeom prst="rect">
              <a:avLst/>
            </a:prstGeom>
          </p:spPr>
        </p:pic>
        <p:pic>
          <p:nvPicPr>
            <p:cNvPr id="61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0958" y="7271710"/>
              <a:ext cx="786313" cy="315474"/>
            </a:xfrm>
            <a:prstGeom prst="rect">
              <a:avLst/>
            </a:prstGeom>
          </p:spPr>
        </p:pic>
        <p:pic>
          <p:nvPicPr>
            <p:cNvPr id="62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6491" y="7265358"/>
              <a:ext cx="786313" cy="315474"/>
            </a:xfrm>
            <a:prstGeom prst="rect">
              <a:avLst/>
            </a:prstGeom>
          </p:spPr>
        </p:pic>
        <p:pic>
          <p:nvPicPr>
            <p:cNvPr id="63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78386" y="7327729"/>
              <a:ext cx="786332" cy="318017"/>
            </a:xfrm>
            <a:prstGeom prst="rect">
              <a:avLst/>
            </a:prstGeom>
          </p:spPr>
        </p:pic>
        <p:pic>
          <p:nvPicPr>
            <p:cNvPr id="64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74100" y="7327729"/>
              <a:ext cx="786332" cy="318017"/>
            </a:xfrm>
            <a:prstGeom prst="rect">
              <a:avLst/>
            </a:prstGeom>
          </p:spPr>
        </p:pic>
        <p:pic>
          <p:nvPicPr>
            <p:cNvPr id="65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99339" y="7330900"/>
              <a:ext cx="795855" cy="318017"/>
            </a:xfrm>
            <a:prstGeom prst="rect">
              <a:avLst/>
            </a:prstGeom>
          </p:spPr>
        </p:pic>
        <p:pic>
          <p:nvPicPr>
            <p:cNvPr id="66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92481" y="7328519"/>
              <a:ext cx="786332" cy="318017"/>
            </a:xfrm>
            <a:prstGeom prst="rect">
              <a:avLst/>
            </a:prstGeom>
          </p:spPr>
        </p:pic>
        <p:pic>
          <p:nvPicPr>
            <p:cNvPr id="67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37815" y="7327729"/>
              <a:ext cx="786332" cy="318017"/>
            </a:xfrm>
            <a:prstGeom prst="rect">
              <a:avLst/>
            </a:prstGeom>
          </p:spPr>
        </p:pic>
      </p:grpSp>
      <p:pic>
        <p:nvPicPr>
          <p:cNvPr id="75" name="Object 27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07" y="4933509"/>
            <a:ext cx="6149177" cy="209991"/>
          </a:xfrm>
          <a:prstGeom prst="rect">
            <a:avLst/>
          </a:prstGeom>
        </p:spPr>
      </p:pic>
      <p:sp>
        <p:nvSpPr>
          <p:cNvPr id="31" name="Google Shape;229;p38"/>
          <p:cNvSpPr txBox="1">
            <a:spLocks/>
          </p:cNvSpPr>
          <p:nvPr/>
        </p:nvSpPr>
        <p:spPr>
          <a:xfrm rot="-5400000">
            <a:off x="4438846" y="-1637012"/>
            <a:ext cx="411225" cy="531934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2800" b="1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코딩 테스트 제출 수 증가 그래프</a:t>
            </a: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3" name="Google Shape;178;p3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 rot="-4441753">
            <a:off x="7454153" y="370297"/>
            <a:ext cx="554402" cy="5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79;p3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 rot="4954373">
            <a:off x="4237203" y="4151227"/>
            <a:ext cx="474198" cy="46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80;p3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8487265">
            <a:off x="8290831" y="1530975"/>
            <a:ext cx="666385" cy="52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53;p4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75575" y="2848554"/>
            <a:ext cx="756532" cy="756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2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7825" y="2617224"/>
            <a:ext cx="546319" cy="318215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47" name="그룹 1006"/>
          <p:cNvGrpSpPr/>
          <p:nvPr/>
        </p:nvGrpSpPr>
        <p:grpSpPr>
          <a:xfrm>
            <a:off x="5859782" y="1947421"/>
            <a:ext cx="1625370" cy="1625370"/>
            <a:chOff x="12131998" y="3547355"/>
            <a:chExt cx="3642777" cy="3642777"/>
          </a:xfrm>
        </p:grpSpPr>
        <p:pic>
          <p:nvPicPr>
            <p:cNvPr id="76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1998" y="3547355"/>
              <a:ext cx="3642777" cy="3642777"/>
            </a:xfrm>
            <a:prstGeom prst="rect">
              <a:avLst/>
            </a:prstGeom>
          </p:spPr>
        </p:pic>
      </p:grpSp>
      <p:grpSp>
        <p:nvGrpSpPr>
          <p:cNvPr id="40" name="그룹 1010"/>
          <p:cNvGrpSpPr/>
          <p:nvPr/>
        </p:nvGrpSpPr>
        <p:grpSpPr>
          <a:xfrm>
            <a:off x="1565989" y="2081093"/>
            <a:ext cx="1422241" cy="1422241"/>
            <a:chOff x="2560732" y="3870226"/>
            <a:chExt cx="3187525" cy="3187525"/>
          </a:xfrm>
        </p:grpSpPr>
        <p:pic>
          <p:nvPicPr>
            <p:cNvPr id="41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0732" y="3870226"/>
              <a:ext cx="3187525" cy="3187525"/>
            </a:xfrm>
            <a:prstGeom prst="rect">
              <a:avLst/>
            </a:prstGeom>
          </p:spPr>
        </p:pic>
      </p:grpSp>
      <p:sp>
        <p:nvSpPr>
          <p:cNvPr id="25" name="Google Shape;229;p38"/>
          <p:cNvSpPr txBox="1">
            <a:spLocks/>
          </p:cNvSpPr>
          <p:nvPr/>
        </p:nvSpPr>
        <p:spPr>
          <a:xfrm rot="-5400000">
            <a:off x="4366387" y="-3619694"/>
            <a:ext cx="411225" cy="914400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sz="2800" dirty="0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알고리즘 사이트 사용시 </a:t>
            </a:r>
            <a:r>
              <a:rPr lang="ko-KR" altLang="en-US" sz="2800" dirty="0" err="1" smtClean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불편한점</a:t>
            </a: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28714" y="1494276"/>
            <a:ext cx="2703486" cy="2552414"/>
            <a:chOff x="1918873" y="893366"/>
            <a:chExt cx="6993300" cy="3187559"/>
          </a:xfrm>
        </p:grpSpPr>
        <p:sp>
          <p:nvSpPr>
            <p:cNvPr id="27" name="Google Shape;226;p38"/>
            <p:cNvSpPr/>
            <p:nvPr/>
          </p:nvSpPr>
          <p:spPr>
            <a:xfrm>
              <a:off x="1918873" y="906325"/>
              <a:ext cx="6993300" cy="3174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7;p38"/>
            <p:cNvSpPr/>
            <p:nvPr/>
          </p:nvSpPr>
          <p:spPr>
            <a:xfrm>
              <a:off x="1918873" y="893366"/>
              <a:ext cx="6993300" cy="3174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320724" y="1483899"/>
            <a:ext cx="2703486" cy="2552414"/>
            <a:chOff x="1918873" y="893366"/>
            <a:chExt cx="6993300" cy="3187559"/>
          </a:xfrm>
        </p:grpSpPr>
        <p:sp>
          <p:nvSpPr>
            <p:cNvPr id="30" name="Google Shape;226;p38"/>
            <p:cNvSpPr/>
            <p:nvPr/>
          </p:nvSpPr>
          <p:spPr>
            <a:xfrm>
              <a:off x="1918873" y="906325"/>
              <a:ext cx="6993300" cy="3174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7;p38"/>
            <p:cNvSpPr/>
            <p:nvPr/>
          </p:nvSpPr>
          <p:spPr>
            <a:xfrm>
              <a:off x="1918873" y="893366"/>
              <a:ext cx="6993300" cy="3174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Google Shape;17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3669910" y="3686382"/>
            <a:ext cx="554402" cy="5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7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7726800" y="658866"/>
            <a:ext cx="594819" cy="58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8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487265">
            <a:off x="775507" y="569560"/>
            <a:ext cx="893400" cy="70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885366" y="4095485"/>
            <a:ext cx="2790182" cy="365760"/>
            <a:chOff x="885366" y="4340013"/>
            <a:chExt cx="2790182" cy="365760"/>
          </a:xfrm>
        </p:grpSpPr>
        <p:sp>
          <p:nvSpPr>
            <p:cNvPr id="21" name="직사각형 20"/>
            <p:cNvSpPr/>
            <p:nvPr/>
          </p:nvSpPr>
          <p:spPr>
            <a:xfrm>
              <a:off x="1028699" y="4455237"/>
              <a:ext cx="734061" cy="2150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833880" y="4455237"/>
              <a:ext cx="886460" cy="2150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91460" y="4455237"/>
              <a:ext cx="749300" cy="2150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Google Shape;228;p38"/>
            <p:cNvSpPr txBox="1">
              <a:spLocks/>
            </p:cNvSpPr>
            <p:nvPr/>
          </p:nvSpPr>
          <p:spPr>
            <a:xfrm>
              <a:off x="885366" y="4340013"/>
              <a:ext cx="2790182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unito Light"/>
                <a:buChar char="●"/>
                <a:defRPr sz="14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238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5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238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500"/>
                <a:buFont typeface="Nunito Light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Nunito Light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dirty="0" smtClean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의지 부족  진부한 경험  집중 안됨</a:t>
              </a:r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39559" y="4025936"/>
            <a:ext cx="1265816" cy="476515"/>
            <a:chOff x="6039559" y="4079970"/>
            <a:chExt cx="1265816" cy="476515"/>
          </a:xfrm>
        </p:grpSpPr>
        <p:sp>
          <p:nvSpPr>
            <p:cNvPr id="31" name="직사각형 30"/>
            <p:cNvSpPr/>
            <p:nvPr/>
          </p:nvSpPr>
          <p:spPr>
            <a:xfrm>
              <a:off x="6109384" y="4210708"/>
              <a:ext cx="1108279" cy="292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Google Shape;228;p38"/>
            <p:cNvSpPr txBox="1">
              <a:spLocks/>
            </p:cNvSpPr>
            <p:nvPr/>
          </p:nvSpPr>
          <p:spPr>
            <a:xfrm>
              <a:off x="6039559" y="4079970"/>
              <a:ext cx="1265816" cy="4765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unito Light"/>
                <a:buChar char="●"/>
                <a:defRPr sz="14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2pPr>
              <a:lvl3pPr marL="1371600" marR="0" lvl="2" indent="-3238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5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3pPr>
              <a:lvl4pPr marL="1828800" marR="0" lvl="3" indent="-3238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500"/>
                <a:buFont typeface="Nunito Light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6pPr>
              <a:lvl7pPr marL="3200400" marR="0" lvl="6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Nunito Light"/>
                <a:buChar char="●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7pPr>
              <a:lvl8pPr marL="3657600" marR="0" lvl="7" indent="-3111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Nunito Light"/>
                <a:buChar char="○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1"/>
                </a:buClr>
                <a:buSzPts val="1200"/>
                <a:buFont typeface="Nunito Light"/>
                <a:buChar char="■"/>
                <a:defRPr sz="1200" b="0" i="0" u="none" strike="noStrike" cap="none">
                  <a:solidFill>
                    <a:schemeClr val="accent1"/>
                  </a:solidFill>
                  <a:latin typeface="Work Sans Light"/>
                  <a:ea typeface="Work Sans Light"/>
                  <a:cs typeface="Work Sans Light"/>
                  <a:sym typeface="Work Sans Light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2000" dirty="0" smtClean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의욕 저하</a:t>
              </a:r>
              <a:endPara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60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 설명선 5"/>
          <p:cNvSpPr/>
          <p:nvPr/>
        </p:nvSpPr>
        <p:spPr>
          <a:xfrm>
            <a:off x="3305727" y="1087302"/>
            <a:ext cx="4975860" cy="2537460"/>
          </a:xfrm>
          <a:prstGeom prst="wedgeRectCallout">
            <a:avLst>
              <a:gd name="adj1" fmla="val -66928"/>
              <a:gd name="adj2" fmla="val 342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" r="2697" b="38734"/>
          <a:stretch/>
        </p:blipFill>
        <p:spPr>
          <a:xfrm>
            <a:off x="3723425" y="1474164"/>
            <a:ext cx="4140464" cy="139560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grpSp>
        <p:nvGrpSpPr>
          <p:cNvPr id="11" name="Google Shape;11088;p81"/>
          <p:cNvGrpSpPr/>
          <p:nvPr/>
        </p:nvGrpSpPr>
        <p:grpSpPr>
          <a:xfrm>
            <a:off x="1244515" y="2493465"/>
            <a:ext cx="1051881" cy="1400955"/>
            <a:chOff x="6703732" y="3346936"/>
            <a:chExt cx="264813" cy="352693"/>
          </a:xfrm>
          <a:solidFill>
            <a:schemeClr val="bg1"/>
          </a:solidFill>
        </p:grpSpPr>
        <p:sp>
          <p:nvSpPr>
            <p:cNvPr id="12" name="Google Shape;11089;p81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90;p81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91;p81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92;p81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93;p81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29;p38"/>
          <p:cNvSpPr txBox="1">
            <a:spLocks/>
          </p:cNvSpPr>
          <p:nvPr/>
        </p:nvSpPr>
        <p:spPr>
          <a:xfrm rot="-5400000">
            <a:off x="5517569" y="1342529"/>
            <a:ext cx="552176" cy="3809469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“</a:t>
            </a:r>
            <a:r>
              <a:rPr lang="ko-KR" altLang="en-US" b="1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알고리즘 공부의 필요성은 알지만 </a:t>
            </a:r>
            <a:endParaRPr lang="en-US" altLang="ko-KR" b="1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너무 재미없어요</a:t>
            </a:r>
            <a:r>
              <a:rPr lang="en-US" altLang="ko-KR" b="1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”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Google Shape;229;p38"/>
          <p:cNvSpPr txBox="1">
            <a:spLocks/>
          </p:cNvSpPr>
          <p:nvPr/>
        </p:nvSpPr>
        <p:spPr>
          <a:xfrm rot="-5400000">
            <a:off x="1645596" y="3593448"/>
            <a:ext cx="219563" cy="1082037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b="1" dirty="0" err="1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홍싸피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8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238" y="4113798"/>
            <a:ext cx="502156" cy="50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8363896" y="4028335"/>
            <a:ext cx="389812" cy="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05642">
            <a:off x="732938" y="1757775"/>
            <a:ext cx="517166" cy="41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2972238" y="239772"/>
            <a:ext cx="502156" cy="50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0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648391">
            <a:off x="8171865" y="279468"/>
            <a:ext cx="502156" cy="50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1558;p81"/>
          <p:cNvGrpSpPr/>
          <p:nvPr/>
        </p:nvGrpSpPr>
        <p:grpSpPr>
          <a:xfrm>
            <a:off x="7000497" y="2406014"/>
            <a:ext cx="1120842" cy="1413039"/>
            <a:chOff x="7144274" y="1500214"/>
            <a:chExt cx="282174" cy="355735"/>
          </a:xfrm>
          <a:solidFill>
            <a:schemeClr val="bg1"/>
          </a:solidFill>
        </p:grpSpPr>
        <p:sp>
          <p:nvSpPr>
            <p:cNvPr id="19" name="Google Shape;11559;p81"/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60;p81"/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61;p81"/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62;p81"/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63;p81"/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64;p81"/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r="3085" b="40571"/>
          <a:stretch/>
        </p:blipFill>
        <p:spPr>
          <a:xfrm>
            <a:off x="1443583" y="1432659"/>
            <a:ext cx="4260091" cy="142135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사각형 설명선 5"/>
          <p:cNvSpPr/>
          <p:nvPr/>
        </p:nvSpPr>
        <p:spPr>
          <a:xfrm>
            <a:off x="1025885" y="1127251"/>
            <a:ext cx="4975860" cy="2537460"/>
          </a:xfrm>
          <a:prstGeom prst="wedgeRectCallout">
            <a:avLst>
              <a:gd name="adj1" fmla="val 64772"/>
              <a:gd name="adj2" fmla="val 339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229;p38"/>
          <p:cNvSpPr txBox="1">
            <a:spLocks/>
          </p:cNvSpPr>
          <p:nvPr/>
        </p:nvSpPr>
        <p:spPr>
          <a:xfrm rot="-5400000">
            <a:off x="3233104" y="1349774"/>
            <a:ext cx="542673" cy="3741415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altLang="ko-KR" b="1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“</a:t>
            </a:r>
            <a:r>
              <a:rPr lang="ko-KR" altLang="en-US" b="1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초반과 달리 실력이 느는게 </a:t>
            </a:r>
            <a:endParaRPr lang="en-US" altLang="ko-KR" b="1" dirty="0" smtClean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잘 안 느껴져서 안하게 되네요</a:t>
            </a:r>
            <a:r>
              <a:rPr lang="en-US" altLang="ko-KR" b="1" dirty="0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”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Google Shape;229;p38"/>
          <p:cNvSpPr txBox="1">
            <a:spLocks/>
          </p:cNvSpPr>
          <p:nvPr/>
        </p:nvSpPr>
        <p:spPr>
          <a:xfrm rot="-5400000">
            <a:off x="7431734" y="3512041"/>
            <a:ext cx="219563" cy="1082037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ko-KR" altLang="en-US" b="1" dirty="0" err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김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싸피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5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341" y="1079264"/>
            <a:ext cx="502156" cy="50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5180241" y="4362945"/>
            <a:ext cx="389812" cy="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05642">
            <a:off x="316700" y="1779511"/>
            <a:ext cx="517166" cy="41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98421">
            <a:off x="1544912" y="476251"/>
            <a:ext cx="502156" cy="50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0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648391">
            <a:off x="8273320" y="2861861"/>
            <a:ext cx="502156" cy="501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0617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634</Words>
  <Application>Microsoft Office PowerPoint</Application>
  <PresentationFormat>화면 슬라이드 쇼(16:9)</PresentationFormat>
  <Paragraphs>149</Paragraphs>
  <Slides>36</Slides>
  <Notes>36</Notes>
  <HiddenSlides>7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54" baseType="lpstr">
      <vt:lpstr>Righteous</vt:lpstr>
      <vt:lpstr>나눔스퀘어 네오 Regular</vt:lpstr>
      <vt:lpstr>Arial</vt:lpstr>
      <vt:lpstr>나눔스퀘어 네오 ExtraBold</vt:lpstr>
      <vt:lpstr>나눔스퀘어 네오 Bold</vt:lpstr>
      <vt:lpstr>평창 평화체 Bold</vt:lpstr>
      <vt:lpstr>Proxima Nova Semibold</vt:lpstr>
      <vt:lpstr>나눔스퀘어 네오 Heavy</vt:lpstr>
      <vt:lpstr>Proxima Nova</vt:lpstr>
      <vt:lpstr>Passero One</vt:lpstr>
      <vt:lpstr>Work Sans Medium</vt:lpstr>
      <vt:lpstr>Nunito Light</vt:lpstr>
      <vt:lpstr>Varela Round</vt:lpstr>
      <vt:lpstr>Work Sans Light</vt:lpstr>
      <vt:lpstr>Fira Sans Extra Condensed Medium</vt:lpstr>
      <vt:lpstr>맑은 고딕</vt:lpstr>
      <vt:lpstr>Neon Cyber Monday by Slidesgo</vt:lpstr>
      <vt:lpstr>Slidesgo Final Pages</vt:lpstr>
      <vt:lpstr>PowerPoint 프레젠테이션</vt:lpstr>
      <vt:lpstr>PowerPoint 프레젠테이션</vt:lpstr>
      <vt:lpstr>목차</vt:lpstr>
      <vt:lpstr>기획 배경</vt:lpstr>
      <vt:lpstr>코딩 테스트 중요도 증가</vt:lpstr>
      <vt:lpstr>PowerPoint 프레젠테이션</vt:lpstr>
      <vt:lpstr>PowerPoint 프레젠테이션</vt:lpstr>
      <vt:lpstr>PowerPoint 프레젠테이션</vt:lpstr>
      <vt:lpstr>PowerPoint 프레젠테이션</vt:lpstr>
      <vt:lpstr>AlCOL!!!</vt:lpstr>
      <vt:lpstr>PowerPoint 프레젠테이션</vt:lpstr>
      <vt:lpstr>PowerPoint 프레젠테이션</vt:lpstr>
      <vt:lpstr>PowerPoint 프레젠테이션</vt:lpstr>
      <vt:lpstr>디자인 컨셉</vt:lpstr>
      <vt:lpstr>디자인 컨셉</vt:lpstr>
      <vt:lpstr>주요 기능</vt:lpstr>
      <vt:lpstr>알콜 주요 기능 요약</vt:lpstr>
      <vt:lpstr>모드 설명</vt:lpstr>
      <vt:lpstr>PYTHON</vt:lpstr>
      <vt:lpstr>매칭 설명</vt:lpstr>
      <vt:lpstr>ELO 알고리즘이란?</vt:lpstr>
      <vt:lpstr>AlCol 티어</vt:lpstr>
      <vt:lpstr>랭킹 설명</vt:lpstr>
      <vt:lpstr>시즌제 설명</vt:lpstr>
      <vt:lpstr>시즌제 설명</vt:lpstr>
      <vt:lpstr>연습 문제 설명</vt:lpstr>
      <vt:lpstr>AlCOL!!!</vt:lpstr>
      <vt:lpstr>시스템 설명</vt:lpstr>
      <vt:lpstr>시스템 구조도</vt:lpstr>
      <vt:lpstr>ERD</vt:lpstr>
      <vt:lpstr>J6IX</vt:lpstr>
      <vt:lpstr>PowerPoint 프레젠테이션</vt:lpstr>
      <vt:lpstr>PowerPoint 프레젠테이션</vt:lpstr>
      <vt:lpstr>PowerPoint 프레젠테이션</vt:lpstr>
      <vt:lpstr>THANKS!</vt:lpstr>
      <vt:lpstr>Instructions for use (free users)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MONDAY</dc:title>
  <dc:creator>Administrator</dc:creator>
  <cp:lastModifiedBy>홍정원</cp:lastModifiedBy>
  <cp:revision>78</cp:revision>
  <dcterms:modified xsi:type="dcterms:W3CDTF">2023-02-16T11:57:44Z</dcterms:modified>
</cp:coreProperties>
</file>